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48" r:id="rId4"/>
  </p:sldMasterIdLst>
  <p:notesMasterIdLst>
    <p:notesMasterId r:id="rId8"/>
  </p:notesMasterIdLst>
  <p:handoutMasterIdLst>
    <p:handoutMasterId r:id="rId9"/>
  </p:handoutMasterIdLst>
  <p:sldIdLst>
    <p:sldId id="276" r:id="rId5"/>
    <p:sldId id="272" r:id="rId6"/>
    <p:sldId id="275" r:id="rId7"/>
  </p:sldIdLst>
  <p:sldSz cx="12192000" cy="6858000"/>
  <p:notesSz cx="6797675" cy="9928225"/>
  <p:defaultTextStyle>
    <a:defPPr rtl="0">
      <a:defRPr lang="ja-jp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3333FF"/>
    <a:srgbClr val="FFFFFF"/>
    <a:srgbClr val="FFFF99"/>
    <a:srgbClr val="CCFFCC"/>
    <a:srgbClr val="8ACDE2"/>
    <a:srgbClr val="0195BE"/>
    <a:srgbClr val="2C6869"/>
    <a:srgbClr val="CC6600"/>
    <a:srgbClr val="067F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6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9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56876A3F-4FE3-4D4F-B92F-1631838507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94516C7-1FF3-F44B-93B1-24B9AA324A7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/>
            </a:lvl1pPr>
          </a:lstStyle>
          <a:p>
            <a:pPr rtl="0"/>
            <a:fld id="{97D3AE85-3212-4814-8B87-FF7ABCA0BF92}" type="datetime1">
              <a:rPr lang="ja-JP" altLang="en-US" smtClean="0">
                <a:latin typeface="Meiryo UI" panose="020B0604030504040204" pitchFamily="50" charset="-128"/>
                <a:ea typeface="Meiryo UI" panose="020B0604030504040204" pitchFamily="50" charset="-128"/>
              </a:rPr>
              <a:t>2023/11/22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DC6268A-8AA9-4C40-BEFB-029DF3E8113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/>
            </a:lvl1pPr>
          </a:lstStyle>
          <a:p>
            <a:pPr rtl="0"/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8E928AC-AE76-324A-BA05-D16BF60C79E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/>
            </a:lvl1pPr>
          </a:lstStyle>
          <a:p>
            <a:pPr rtl="0"/>
            <a:fld id="{AE62C3C4-9460-4343-9283-24A378E2714B}" type="slidenum">
              <a:rPr lang="en-US" altLang="ja-JP" smtClean="0">
                <a:latin typeface="Meiryo UI" panose="020B0604030504040204" pitchFamily="50" charset="-128"/>
                <a:ea typeface="Meiryo UI" panose="020B0604030504040204" pitchFamily="50" charset="-128"/>
              </a:rPr>
              <a:t>‹#›</a:t>
            </a:fld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05489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659" cy="498135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>
              <a:defRPr sz="12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>
              <a:defRPr sz="12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5F08A2D6-1316-4A14-9673-025911DEF5CC}" type="datetime1">
              <a:rPr lang="ja-JP" altLang="en-US" smtClean="0"/>
              <a:t>2023/11/22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21" tIns="45661" rIns="91321" bIns="45661" rtlCol="0" anchor="ctr"/>
          <a:lstStyle/>
          <a:p>
            <a:pPr rt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959"/>
            <a:ext cx="5438140" cy="3909238"/>
          </a:xfrm>
          <a:prstGeom prst="rect">
            <a:avLst/>
          </a:prstGeom>
        </p:spPr>
        <p:txBody>
          <a:bodyPr vert="horz" lIns="91321" tIns="45661" rIns="91321" bIns="45661" rtlCol="0"/>
          <a:lstStyle/>
          <a:p>
            <a:pPr lvl="0" rtl="0"/>
            <a:r>
              <a:rPr lang="ja-JP" altLang="en-US" noProof="0" dirty="0"/>
              <a:t>マスター テキストのスタイルを編集する</a:t>
            </a:r>
          </a:p>
          <a:p>
            <a:pPr lvl="1" rtl="0"/>
            <a:r>
              <a:rPr lang="ja-JP" altLang="en-US" noProof="0" dirty="0"/>
              <a:t>第 </a:t>
            </a:r>
            <a:r>
              <a:rPr lang="en-US" altLang="ja-JP" noProof="0" dirty="0"/>
              <a:t>2 </a:t>
            </a:r>
            <a:r>
              <a:rPr lang="ja-JP" altLang="en-US" noProof="0" dirty="0"/>
              <a:t>レベル</a:t>
            </a:r>
          </a:p>
          <a:p>
            <a:pPr lvl="2" rtl="0"/>
            <a:r>
              <a:rPr lang="ja-JP" altLang="en-US" noProof="0" dirty="0"/>
              <a:t>第 </a:t>
            </a:r>
            <a:r>
              <a:rPr lang="en-US" altLang="ja-JP" noProof="0" dirty="0"/>
              <a:t>3 </a:t>
            </a:r>
            <a:r>
              <a:rPr lang="ja-JP" altLang="en-US" noProof="0" dirty="0"/>
              <a:t>レベル</a:t>
            </a:r>
          </a:p>
          <a:p>
            <a:pPr lvl="3" rtl="0"/>
            <a:r>
              <a:rPr lang="ja-JP" altLang="en-US" noProof="0" dirty="0"/>
              <a:t>第 </a:t>
            </a:r>
            <a:r>
              <a:rPr lang="en-US" altLang="ja-JP" noProof="0" dirty="0"/>
              <a:t>4 </a:t>
            </a:r>
            <a:r>
              <a:rPr lang="ja-JP" altLang="en-US" noProof="0" dirty="0"/>
              <a:t>レベル</a:t>
            </a:r>
          </a:p>
          <a:p>
            <a:pPr lvl="4" rtl="0"/>
            <a:r>
              <a:rPr lang="ja-JP" altLang="en-US" noProof="0" dirty="0"/>
              <a:t>第 </a:t>
            </a:r>
            <a:r>
              <a:rPr lang="en-US" altLang="ja-JP" noProof="0" dirty="0"/>
              <a:t>5 </a:t>
            </a:r>
            <a:r>
              <a:rPr lang="ja-JP" altLang="en-US" noProof="0" dirty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30092"/>
            <a:ext cx="2945659" cy="498134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>
              <a:defRPr sz="12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30092"/>
            <a:ext cx="2945659" cy="498134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>
              <a:defRPr sz="1200" baseline="0"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fld id="{F6DE8F2A-B3D4-43F2-B39B-CD77F64A1950}" type="slidenum">
              <a:rPr lang="en-US" altLang="ja-JP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617796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1pPr>
    <a:lvl2pPr marL="457200" algn="l" defTabSz="914400" rtl="0" eaLnBrk="1" latinLnBrk="0" hangingPunct="1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2pPr>
    <a:lvl3pPr marL="914400" algn="l" defTabSz="914400" rtl="0" eaLnBrk="1" latinLnBrk="0" hangingPunct="1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3pPr>
    <a:lvl4pPr marL="1371600" algn="l" defTabSz="914400" rtl="0" eaLnBrk="1" latinLnBrk="0" hangingPunct="1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4pPr>
    <a:lvl5pPr marL="1828800" algn="l" defTabSz="914400" rtl="0" eaLnBrk="1" latinLnBrk="0" hangingPunct="1">
      <a:defRPr sz="1200" kern="1200" baseline="0">
        <a:solidFill>
          <a:schemeClr val="tx1"/>
        </a:solidFill>
        <a:latin typeface="Meiryo UI" panose="020B0604030504040204" pitchFamily="50" charset="-128"/>
        <a:ea typeface="Meiryo UI" panose="020B0604030504040204" pitchFamily="50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と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図プレースホルダー 35">
            <a:extLst>
              <a:ext uri="{FF2B5EF4-FFF2-40B4-BE49-F238E27FC236}">
                <a16:creationId xmlns:a16="http://schemas.microsoft.com/office/drawing/2014/main" id="{8B934246-87B1-4444-9DCA-06622CAD550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123992" y="124953"/>
            <a:ext cx="11944014" cy="4372387"/>
          </a:xfrm>
          <a:custGeom>
            <a:avLst/>
            <a:gdLst>
              <a:gd name="connsiteX0" fmla="*/ 0 w 11944014"/>
              <a:gd name="connsiteY0" fmla="*/ 0 h 4372387"/>
              <a:gd name="connsiteX1" fmla="*/ 11944014 w 11944014"/>
              <a:gd name="connsiteY1" fmla="*/ 0 h 4372387"/>
              <a:gd name="connsiteX2" fmla="*/ 11944014 w 11944014"/>
              <a:gd name="connsiteY2" fmla="*/ 4064314 h 4372387"/>
              <a:gd name="connsiteX3" fmla="*/ 11419539 w 11944014"/>
              <a:gd name="connsiteY3" fmla="*/ 4152711 h 4372387"/>
              <a:gd name="connsiteX4" fmla="*/ 4857299 w 11944014"/>
              <a:gd name="connsiteY4" fmla="*/ 3772522 h 4372387"/>
              <a:gd name="connsiteX5" fmla="*/ 510557 w 11944014"/>
              <a:gd name="connsiteY5" fmla="*/ 3115117 h 4372387"/>
              <a:gd name="connsiteX6" fmla="*/ 0 w 11944014"/>
              <a:gd name="connsiteY6" fmla="*/ 3085767 h 43723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1944014" h="4372387">
                <a:moveTo>
                  <a:pt x="0" y="0"/>
                </a:moveTo>
                <a:lnTo>
                  <a:pt x="11944014" y="0"/>
                </a:lnTo>
                <a:lnTo>
                  <a:pt x="11944014" y="4064314"/>
                </a:lnTo>
                <a:lnTo>
                  <a:pt x="11419539" y="4152711"/>
                </a:lnTo>
                <a:cubicBezTo>
                  <a:pt x="10120431" y="4379826"/>
                  <a:pt x="8581267" y="4634432"/>
                  <a:pt x="4857299" y="3772522"/>
                </a:cubicBezTo>
                <a:cubicBezTo>
                  <a:pt x="3261016" y="3403063"/>
                  <a:pt x="1951876" y="3212078"/>
                  <a:pt x="510557" y="3115117"/>
                </a:cubicBezTo>
                <a:lnTo>
                  <a:pt x="0" y="3085767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 baseline="0" dirty="0">
                <a:ea typeface="Meiryo UI" panose="020B0604030504040204" pitchFamily="50" charset="-128"/>
              </a:defRPr>
            </a:lvl1pPr>
          </a:lstStyle>
          <a:p>
            <a:pPr marL="228600" lvl="0" indent="-228600" algn="ctr" rtl="0"/>
            <a:r>
              <a:rPr lang="ja-JP" altLang="en-US" noProof="0"/>
              <a:t>画像の挿入</a:t>
            </a:r>
          </a:p>
        </p:txBody>
      </p:sp>
      <p:sp>
        <p:nvSpPr>
          <p:cNvPr id="8" name="フリーフォーム:図形 7">
            <a:extLst>
              <a:ext uri="{FF2B5EF4-FFF2-40B4-BE49-F238E27FC236}">
                <a16:creationId xmlns:a16="http://schemas.microsoft.com/office/drawing/2014/main" id="{1E99C6B2-05CE-48A7-8696-CEC64BE74DF5}"/>
              </a:ext>
            </a:extLst>
          </p:cNvPr>
          <p:cNvSpPr/>
          <p:nvPr userDrawn="1"/>
        </p:nvSpPr>
        <p:spPr>
          <a:xfrm>
            <a:off x="-1" y="0"/>
            <a:ext cx="12192001" cy="6858000"/>
          </a:xfrm>
          <a:custGeom>
            <a:avLst/>
            <a:gdLst>
              <a:gd name="connsiteX0" fmla="*/ 123993 w 12192001"/>
              <a:gd name="connsiteY0" fmla="*/ 123993 h 6858000"/>
              <a:gd name="connsiteX1" fmla="*/ 123993 w 12192001"/>
              <a:gd name="connsiteY1" fmla="*/ 3209760 h 6858000"/>
              <a:gd name="connsiteX2" fmla="*/ 634550 w 12192001"/>
              <a:gd name="connsiteY2" fmla="*/ 3239110 h 6858000"/>
              <a:gd name="connsiteX3" fmla="*/ 4981292 w 12192001"/>
              <a:gd name="connsiteY3" fmla="*/ 3896515 h 6858000"/>
              <a:gd name="connsiteX4" fmla="*/ 11543532 w 12192001"/>
              <a:gd name="connsiteY4" fmla="*/ 4276704 h 6858000"/>
              <a:gd name="connsiteX5" fmla="*/ 12068007 w 12192001"/>
              <a:gd name="connsiteY5" fmla="*/ 4188307 h 6858000"/>
              <a:gd name="connsiteX6" fmla="*/ 12068007 w 12192001"/>
              <a:gd name="connsiteY6" fmla="*/ 123993 h 6858000"/>
              <a:gd name="connsiteX7" fmla="*/ 0 w 12192001"/>
              <a:gd name="connsiteY7" fmla="*/ 0 h 6858000"/>
              <a:gd name="connsiteX8" fmla="*/ 12192000 w 12192001"/>
              <a:gd name="connsiteY8" fmla="*/ 0 h 6858000"/>
              <a:gd name="connsiteX9" fmla="*/ 12192000 w 12192001"/>
              <a:gd name="connsiteY9" fmla="*/ 4167393 h 6858000"/>
              <a:gd name="connsiteX10" fmla="*/ 12192001 w 12192001"/>
              <a:gd name="connsiteY10" fmla="*/ 4167393 h 6858000"/>
              <a:gd name="connsiteX11" fmla="*/ 12192001 w 12192001"/>
              <a:gd name="connsiteY11" fmla="*/ 4799849 h 6858000"/>
              <a:gd name="connsiteX12" fmla="*/ 12192001 w 12192001"/>
              <a:gd name="connsiteY12" fmla="*/ 4950491 h 6858000"/>
              <a:gd name="connsiteX13" fmla="*/ 12192001 w 12192001"/>
              <a:gd name="connsiteY13" fmla="*/ 6858000 h 6858000"/>
              <a:gd name="connsiteX14" fmla="*/ 12192000 w 12192001"/>
              <a:gd name="connsiteY14" fmla="*/ 6858000 h 6858000"/>
              <a:gd name="connsiteX15" fmla="*/ 1 w 12192001"/>
              <a:gd name="connsiteY15" fmla="*/ 6858000 h 6858000"/>
              <a:gd name="connsiteX16" fmla="*/ 0 w 12192001"/>
              <a:gd name="connsiteY1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1" h="6858000">
                <a:moveTo>
                  <a:pt x="123993" y="123993"/>
                </a:moveTo>
                <a:lnTo>
                  <a:pt x="123993" y="3209760"/>
                </a:lnTo>
                <a:lnTo>
                  <a:pt x="634550" y="3239110"/>
                </a:lnTo>
                <a:cubicBezTo>
                  <a:pt x="2075869" y="3336071"/>
                  <a:pt x="3385009" y="3527056"/>
                  <a:pt x="4981292" y="3896515"/>
                </a:cubicBezTo>
                <a:cubicBezTo>
                  <a:pt x="8705260" y="4758425"/>
                  <a:pt x="10244424" y="4503819"/>
                  <a:pt x="11543532" y="4276704"/>
                </a:cubicBezTo>
                <a:lnTo>
                  <a:pt x="12068007" y="4188307"/>
                </a:lnTo>
                <a:lnTo>
                  <a:pt x="12068007" y="12399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4167393"/>
                </a:lnTo>
                <a:lnTo>
                  <a:pt x="12192001" y="4167393"/>
                </a:lnTo>
                <a:lnTo>
                  <a:pt x="12192001" y="4799849"/>
                </a:lnTo>
                <a:lnTo>
                  <a:pt x="12192001" y="4950491"/>
                </a:lnTo>
                <a:lnTo>
                  <a:pt x="12192001" y="6858000"/>
                </a:lnTo>
                <a:lnTo>
                  <a:pt x="12192000" y="6858000"/>
                </a:lnTo>
                <a:lnTo>
                  <a:pt x="1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FA174F0C-3444-43F9-9DFF-354C44272A6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94871" y="5603181"/>
            <a:ext cx="9144000" cy="341632"/>
          </a:xfrm>
        </p:spPr>
        <p:txBody>
          <a:bodyPr vert="horz" lIns="91440" tIns="45720" rIns="91440" bIns="45720" rtlCol="0">
            <a:spAutoFit/>
          </a:bodyPr>
          <a:lstStyle>
            <a:lvl1pPr marL="0" indent="0">
              <a:buNone/>
              <a:defRPr lang="en-GB" sz="1800" baseline="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228600" lvl="0" indent="-228600" rtl="0"/>
            <a:r>
              <a:rPr lang="ja-JP" altLang="en-US" noProof="0"/>
              <a:t>サブタイトル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E11612A-63A3-4175-9F77-FA03CCD38D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4871" y="4901450"/>
            <a:ext cx="10607040" cy="701731"/>
          </a:xfrm>
        </p:spPr>
        <p:txBody>
          <a:bodyPr vert="horz" lIns="91440" tIns="45720" rIns="91440" bIns="45720" rtlCol="0" anchor="b">
            <a:spAutoFit/>
          </a:bodyPr>
          <a:lstStyle>
            <a:lvl1pPr>
              <a:defRPr lang="en-GB" sz="4400" b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lvl="0" rtl="0"/>
            <a:r>
              <a:rPr lang="ja-JP" altLang="en-US" noProof="0"/>
              <a:t>タイトル</a:t>
            </a:r>
          </a:p>
        </p:txBody>
      </p:sp>
      <p:sp>
        <p:nvSpPr>
          <p:cNvPr id="11" name="長方形 10">
            <a:extLst>
              <a:ext uri="{FF2B5EF4-FFF2-40B4-BE49-F238E27FC236}">
                <a16:creationId xmlns:a16="http://schemas.microsoft.com/office/drawing/2014/main" id="{45C25376-E6F9-4E5A-A81D-E7FA342FB230}"/>
              </a:ext>
            </a:extLst>
          </p:cNvPr>
          <p:cNvSpPr/>
          <p:nvPr userDrawn="1"/>
        </p:nvSpPr>
        <p:spPr>
          <a:xfrm>
            <a:off x="435429" y="4726452"/>
            <a:ext cx="72571" cy="137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70484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写真 + 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DEB162-E699-464C-B2EE-136D517A9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4" y="500215"/>
            <a:ext cx="11174186" cy="590931"/>
          </a:xfr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GB" sz="3600" spc="-60" baseline="0" dirty="0">
                <a:ea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5" name="図プレースホルダー 4">
            <a:extLst>
              <a:ext uri="{FF2B5EF4-FFF2-40B4-BE49-F238E27FC236}">
                <a16:creationId xmlns:a16="http://schemas.microsoft.com/office/drawing/2014/main" id="{92C6531E-FB8E-4000-B873-B745C681E2F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48876"/>
            <a:ext cx="12192000" cy="2119313"/>
          </a:xfr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 baseline="0">
                <a:ea typeface="Meiryo UI" panose="020B0604030504040204" pitchFamily="50" charset="-128"/>
              </a:defRPr>
            </a:lvl1pPr>
          </a:lstStyle>
          <a:p>
            <a:pPr marL="228600" lvl="0" indent="-228600" algn="ctr" rtl="0"/>
            <a:r>
              <a:rPr lang="ja-JP" altLang="en-US" noProof="0"/>
              <a:t>画像の挿入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FF7966C8-8738-4743-AE43-80F0C197B6C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5240" y="3802065"/>
            <a:ext cx="9784080" cy="334508"/>
          </a:xfrm>
        </p:spPr>
        <p:txBody>
          <a:bodyPr rtlCol="0">
            <a:noAutofit/>
          </a:bodyPr>
          <a:lstStyle>
            <a:lvl1pPr marL="0" indent="0" algn="l">
              <a:buNone/>
              <a:defRPr sz="1600" b="1" baseline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12" name="テキスト プレースホルダー 8">
            <a:extLst>
              <a:ext uri="{FF2B5EF4-FFF2-40B4-BE49-F238E27FC236}">
                <a16:creationId xmlns:a16="http://schemas.microsoft.com/office/drawing/2014/main" id="{B1885C44-356C-410C-B697-9BA0E285822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35240" y="4294303"/>
            <a:ext cx="9784080" cy="1737360"/>
          </a:xfrm>
        </p:spPr>
        <p:txBody>
          <a:bodyPr rtlCol="0">
            <a:noAutofit/>
          </a:bodyPr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15" name="長方形 14">
            <a:extLst>
              <a:ext uri="{FF2B5EF4-FFF2-40B4-BE49-F238E27FC236}">
                <a16:creationId xmlns:a16="http://schemas.microsoft.com/office/drawing/2014/main" id="{05951AB2-D568-4A7E-9408-FADC8BED4119}"/>
              </a:ext>
            </a:extLst>
          </p:cNvPr>
          <p:cNvSpPr/>
          <p:nvPr userDrawn="1"/>
        </p:nvSpPr>
        <p:spPr>
          <a:xfrm>
            <a:off x="446314" y="-1"/>
            <a:ext cx="1188720" cy="128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4147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写真 + 3 つのセクショ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>
            <a:extLst>
              <a:ext uri="{FF2B5EF4-FFF2-40B4-BE49-F238E27FC236}">
                <a16:creationId xmlns:a16="http://schemas.microsoft.com/office/drawing/2014/main" id="{0FA6C5C5-5069-4AE6-8A3D-3F2C6B9506E4}"/>
              </a:ext>
            </a:extLst>
          </p:cNvPr>
          <p:cNvSpPr/>
          <p:nvPr userDrawn="1"/>
        </p:nvSpPr>
        <p:spPr>
          <a:xfrm>
            <a:off x="446314" y="-1"/>
            <a:ext cx="1188720" cy="128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図プレースホルダー 4">
            <a:extLst>
              <a:ext uri="{FF2B5EF4-FFF2-40B4-BE49-F238E27FC236}">
                <a16:creationId xmlns:a16="http://schemas.microsoft.com/office/drawing/2014/main" id="{92C6531E-FB8E-4000-B873-B745C681E2F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1248876"/>
            <a:ext cx="12192000" cy="2119313"/>
          </a:xfr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 baseline="0">
                <a:ea typeface="Meiryo UI" panose="020B0604030504040204" pitchFamily="50" charset="-128"/>
              </a:defRPr>
            </a:lvl1pPr>
          </a:lstStyle>
          <a:p>
            <a:pPr marL="228600" lvl="0" indent="-228600" algn="ctr" rtl="0"/>
            <a:r>
              <a:rPr lang="ja-JP" altLang="en-US" noProof="0"/>
              <a:t>画像の挿入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FF7966C8-8738-4743-AE43-80F0C197B6C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5240" y="3802065"/>
            <a:ext cx="2820761" cy="334508"/>
          </a:xfrm>
        </p:spPr>
        <p:txBody>
          <a:bodyPr rtlCol="0">
            <a:noAutofit/>
          </a:bodyPr>
          <a:lstStyle>
            <a:lvl1pPr marL="0" indent="0" algn="ctr">
              <a:buNone/>
              <a:defRPr sz="1600" b="1" baseline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10" name="テキスト プレースホルダー 8">
            <a:extLst>
              <a:ext uri="{FF2B5EF4-FFF2-40B4-BE49-F238E27FC236}">
                <a16:creationId xmlns:a16="http://schemas.microsoft.com/office/drawing/2014/main" id="{3F93C618-7612-42AB-B890-45E85BD492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4623026" y="3802065"/>
            <a:ext cx="2820761" cy="334508"/>
          </a:xfrm>
        </p:spPr>
        <p:txBody>
          <a:bodyPr rtlCol="0">
            <a:noAutofit/>
          </a:bodyPr>
          <a:lstStyle>
            <a:lvl1pPr marL="0" indent="0" algn="ctr">
              <a:buNone/>
              <a:defRPr sz="1600" b="1" baseline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11" name="テキスト プレースホルダー 8">
            <a:extLst>
              <a:ext uri="{FF2B5EF4-FFF2-40B4-BE49-F238E27FC236}">
                <a16:creationId xmlns:a16="http://schemas.microsoft.com/office/drawing/2014/main" id="{08664829-F6FB-4E31-BF5C-C895ADF2BA7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635999" y="3802065"/>
            <a:ext cx="2820761" cy="334508"/>
          </a:xfrm>
        </p:spPr>
        <p:txBody>
          <a:bodyPr rtlCol="0">
            <a:noAutofit/>
          </a:bodyPr>
          <a:lstStyle>
            <a:lvl1pPr marL="0" indent="0" algn="ctr">
              <a:buNone/>
              <a:defRPr sz="1600" b="1" baseline="0">
                <a:solidFill>
                  <a:schemeClr val="accent5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12" name="テキスト プレースホルダー 8">
            <a:extLst>
              <a:ext uri="{FF2B5EF4-FFF2-40B4-BE49-F238E27FC236}">
                <a16:creationId xmlns:a16="http://schemas.microsoft.com/office/drawing/2014/main" id="{B1885C44-356C-410C-B697-9BA0E285822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735240" y="4294303"/>
            <a:ext cx="2820761" cy="1496898"/>
          </a:xfrm>
        </p:spPr>
        <p:txBody>
          <a:bodyPr rtlCol="0">
            <a:noAutofit/>
          </a:bodyPr>
          <a:lstStyle>
            <a:lvl1pPr marL="0" indent="0" algn="l">
              <a:spcAft>
                <a:spcPts val="600"/>
              </a:spcAft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13" name="テキスト プレースホルダー 8">
            <a:extLst>
              <a:ext uri="{FF2B5EF4-FFF2-40B4-BE49-F238E27FC236}">
                <a16:creationId xmlns:a16="http://schemas.microsoft.com/office/drawing/2014/main" id="{464BC696-49A6-4328-BB42-5566BAC00F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23026" y="4294303"/>
            <a:ext cx="2820761" cy="1496898"/>
          </a:xfrm>
        </p:spPr>
        <p:txBody>
          <a:bodyPr rtlCol="0">
            <a:noAutofit/>
          </a:bodyPr>
          <a:lstStyle>
            <a:lvl1pPr marL="0" indent="0" algn="l">
              <a:spcAft>
                <a:spcPts val="600"/>
              </a:spcAft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14" name="テキスト プレースホルダー 8">
            <a:extLst>
              <a:ext uri="{FF2B5EF4-FFF2-40B4-BE49-F238E27FC236}">
                <a16:creationId xmlns:a16="http://schemas.microsoft.com/office/drawing/2014/main" id="{7E9E558E-F7EF-4347-AD3C-FDB2A9BCF618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635999" y="4294303"/>
            <a:ext cx="2820761" cy="1496898"/>
          </a:xfrm>
        </p:spPr>
        <p:txBody>
          <a:bodyPr rtlCol="0">
            <a:noAutofit/>
          </a:bodyPr>
          <a:lstStyle>
            <a:lvl1pPr marL="0" indent="0" algn="l">
              <a:spcAft>
                <a:spcPts val="600"/>
              </a:spcAft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B9AD2AC4-32E8-BC46-848C-BEA37118CB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aseline="0"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544819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ページの半分の写真 + 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図プレースホルダー 4">
            <a:extLst>
              <a:ext uri="{FF2B5EF4-FFF2-40B4-BE49-F238E27FC236}">
                <a16:creationId xmlns:a16="http://schemas.microsoft.com/office/drawing/2014/main" id="{679784BB-7CDD-484B-8F47-9CF1D79993F5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299200" y="0"/>
            <a:ext cx="5892800" cy="6858000"/>
          </a:xfr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 baseline="0">
                <a:ea typeface="Meiryo UI" panose="020B0604030504040204" pitchFamily="50" charset="-128"/>
              </a:defRPr>
            </a:lvl1pPr>
          </a:lstStyle>
          <a:p>
            <a:pPr marL="228600" lvl="0" indent="-228600" algn="ctr" rtl="0"/>
            <a:r>
              <a:rPr lang="ja-JP" altLang="en-US" noProof="0"/>
              <a:t>画像の挿入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EDEB162-E699-464C-B2EE-136D517A9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4" y="493776"/>
            <a:ext cx="5170715" cy="1089529"/>
          </a:xfr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GB" sz="3600" spc="-60" baseline="0" dirty="0">
                <a:ea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FF7966C8-8738-4743-AE43-80F0C197B6C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1499" y="2061165"/>
            <a:ext cx="5045529" cy="334508"/>
          </a:xfrm>
        </p:spPr>
        <p:txBody>
          <a:bodyPr rtlCol="0">
            <a:noAutofit/>
          </a:bodyPr>
          <a:lstStyle>
            <a:lvl1pPr marL="0" indent="0" algn="l">
              <a:buNone/>
              <a:defRPr sz="1600" b="1" baseline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12" name="テキスト プレースホルダー 8">
            <a:extLst>
              <a:ext uri="{FF2B5EF4-FFF2-40B4-BE49-F238E27FC236}">
                <a16:creationId xmlns:a16="http://schemas.microsoft.com/office/drawing/2014/main" id="{B1885C44-356C-410C-B697-9BA0E285822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1499" y="2708227"/>
            <a:ext cx="5045529" cy="3561943"/>
          </a:xfrm>
        </p:spPr>
        <p:txBody>
          <a:bodyPr rtlCol="0">
            <a:noAutofit/>
          </a:bodyPr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7" name="長方形 6">
            <a:extLst>
              <a:ext uri="{FF2B5EF4-FFF2-40B4-BE49-F238E27FC236}">
                <a16:creationId xmlns:a16="http://schemas.microsoft.com/office/drawing/2014/main" id="{0FA6C5C5-5069-4AE6-8A3D-3F2C6B9506E4}"/>
              </a:ext>
            </a:extLst>
          </p:cNvPr>
          <p:cNvSpPr/>
          <p:nvPr userDrawn="1"/>
        </p:nvSpPr>
        <p:spPr>
          <a:xfrm>
            <a:off x="446314" y="-1"/>
            <a:ext cx="1188720" cy="128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長方形 7">
            <a:extLst>
              <a:ext uri="{FF2B5EF4-FFF2-40B4-BE49-F238E27FC236}">
                <a16:creationId xmlns:a16="http://schemas.microsoft.com/office/drawing/2014/main" id="{1E6A75B6-7B4E-496F-A846-0FFBB6E1D164}"/>
              </a:ext>
            </a:extLst>
          </p:cNvPr>
          <p:cNvSpPr/>
          <p:nvPr userDrawn="1"/>
        </p:nvSpPr>
        <p:spPr>
          <a:xfrm>
            <a:off x="11360016" y="636905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スライド番号プレースホルダー 5">
            <a:extLst>
              <a:ext uri="{FF2B5EF4-FFF2-40B4-BE49-F238E27FC236}">
                <a16:creationId xmlns:a16="http://schemas.microsoft.com/office/drawing/2014/main" id="{7648ACB4-9C22-4636-800F-578055A5BC10}"/>
              </a:ext>
            </a:extLst>
          </p:cNvPr>
          <p:cNvSpPr txBox="1">
            <a:spLocks/>
          </p:cNvSpPr>
          <p:nvPr userDrawn="1"/>
        </p:nvSpPr>
        <p:spPr>
          <a:xfrm>
            <a:off x="11360016" y="6369050"/>
            <a:ext cx="335909" cy="365125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n-US" altLang="ja-JP" b="1" baseline="0" noProof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‹#›</a:t>
            </a:fld>
            <a:endParaRPr lang="ja-JP" altLang="en-US" b="1" baseline="0" noProof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438724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ローチャート:ドキュメント 3">
            <a:extLst>
              <a:ext uri="{FF2B5EF4-FFF2-40B4-BE49-F238E27FC236}">
                <a16:creationId xmlns:a16="http://schemas.microsoft.com/office/drawing/2014/main" id="{D5C833BC-89A8-4D28-9D63-F45F14D694BF}"/>
              </a:ext>
            </a:extLst>
          </p:cNvPr>
          <p:cNvSpPr/>
          <p:nvPr userDrawn="1"/>
        </p:nvSpPr>
        <p:spPr>
          <a:xfrm flipH="1">
            <a:off x="123987" y="124955"/>
            <a:ext cx="11953415" cy="4408002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17 w 21617"/>
              <a:gd name="connsiteY0" fmla="*/ 0 h 23765"/>
              <a:gd name="connsiteX1" fmla="*/ 21617 w 21617"/>
              <a:gd name="connsiteY1" fmla="*/ 0 h 23765"/>
              <a:gd name="connsiteX2" fmla="*/ 21617 w 21617"/>
              <a:gd name="connsiteY2" fmla="*/ 17322 h 23765"/>
              <a:gd name="connsiteX3" fmla="*/ 0 w 21617"/>
              <a:gd name="connsiteY3" fmla="*/ 22875 h 23765"/>
              <a:gd name="connsiteX4" fmla="*/ 17 w 21617"/>
              <a:gd name="connsiteY4" fmla="*/ 0 h 23765"/>
              <a:gd name="connsiteX0" fmla="*/ 17 w 21617"/>
              <a:gd name="connsiteY0" fmla="*/ 0 h 24368"/>
              <a:gd name="connsiteX1" fmla="*/ 21617 w 21617"/>
              <a:gd name="connsiteY1" fmla="*/ 0 h 24368"/>
              <a:gd name="connsiteX2" fmla="*/ 21617 w 21617"/>
              <a:gd name="connsiteY2" fmla="*/ 17322 h 24368"/>
              <a:gd name="connsiteX3" fmla="*/ 0 w 21617"/>
              <a:gd name="connsiteY3" fmla="*/ 22875 h 24368"/>
              <a:gd name="connsiteX4" fmla="*/ 17 w 21617"/>
              <a:gd name="connsiteY4" fmla="*/ 0 h 24368"/>
              <a:gd name="connsiteX0" fmla="*/ 17 w 21617"/>
              <a:gd name="connsiteY0" fmla="*/ 0 h 24514"/>
              <a:gd name="connsiteX1" fmla="*/ 21617 w 21617"/>
              <a:gd name="connsiteY1" fmla="*/ 0 h 24514"/>
              <a:gd name="connsiteX2" fmla="*/ 21617 w 21617"/>
              <a:gd name="connsiteY2" fmla="*/ 17322 h 24514"/>
              <a:gd name="connsiteX3" fmla="*/ 0 w 21617"/>
              <a:gd name="connsiteY3" fmla="*/ 22875 h 24514"/>
              <a:gd name="connsiteX4" fmla="*/ 17 w 21617"/>
              <a:gd name="connsiteY4" fmla="*/ 0 h 24514"/>
              <a:gd name="connsiteX0" fmla="*/ 17 w 21617"/>
              <a:gd name="connsiteY0" fmla="*/ 0 h 24569"/>
              <a:gd name="connsiteX1" fmla="*/ 21617 w 21617"/>
              <a:gd name="connsiteY1" fmla="*/ 0 h 24569"/>
              <a:gd name="connsiteX2" fmla="*/ 21617 w 21617"/>
              <a:gd name="connsiteY2" fmla="*/ 17322 h 24569"/>
              <a:gd name="connsiteX3" fmla="*/ 0 w 21617"/>
              <a:gd name="connsiteY3" fmla="*/ 22875 h 24569"/>
              <a:gd name="connsiteX4" fmla="*/ 17 w 21617"/>
              <a:gd name="connsiteY4" fmla="*/ 0 h 24569"/>
              <a:gd name="connsiteX0" fmla="*/ 17 w 21617"/>
              <a:gd name="connsiteY0" fmla="*/ 0 h 24698"/>
              <a:gd name="connsiteX1" fmla="*/ 21617 w 21617"/>
              <a:gd name="connsiteY1" fmla="*/ 0 h 24698"/>
              <a:gd name="connsiteX2" fmla="*/ 21617 w 21617"/>
              <a:gd name="connsiteY2" fmla="*/ 17322 h 24698"/>
              <a:gd name="connsiteX3" fmla="*/ 0 w 21617"/>
              <a:gd name="connsiteY3" fmla="*/ 22875 h 24698"/>
              <a:gd name="connsiteX4" fmla="*/ 17 w 21617"/>
              <a:gd name="connsiteY4" fmla="*/ 0 h 24698"/>
              <a:gd name="connsiteX0" fmla="*/ 17 w 21617"/>
              <a:gd name="connsiteY0" fmla="*/ 0 h 24785"/>
              <a:gd name="connsiteX1" fmla="*/ 21617 w 21617"/>
              <a:gd name="connsiteY1" fmla="*/ 0 h 24785"/>
              <a:gd name="connsiteX2" fmla="*/ 21617 w 21617"/>
              <a:gd name="connsiteY2" fmla="*/ 17322 h 24785"/>
              <a:gd name="connsiteX3" fmla="*/ 0 w 21617"/>
              <a:gd name="connsiteY3" fmla="*/ 22875 h 24785"/>
              <a:gd name="connsiteX4" fmla="*/ 17 w 21617"/>
              <a:gd name="connsiteY4" fmla="*/ 0 h 24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17" h="24785">
                <a:moveTo>
                  <a:pt x="17" y="0"/>
                </a:moveTo>
                <a:lnTo>
                  <a:pt x="21617" y="0"/>
                </a:lnTo>
                <a:lnTo>
                  <a:pt x="21617" y="17322"/>
                </a:lnTo>
                <a:cubicBezTo>
                  <a:pt x="10919" y="19230"/>
                  <a:pt x="10221" y="28798"/>
                  <a:pt x="0" y="22875"/>
                </a:cubicBezTo>
                <a:cubicBezTo>
                  <a:pt x="6" y="15250"/>
                  <a:pt x="11" y="7625"/>
                  <a:pt x="1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FA174F0C-3444-43F9-9DFF-354C44272A6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94871" y="5603181"/>
            <a:ext cx="9144000" cy="341632"/>
          </a:xfrm>
        </p:spPr>
        <p:txBody>
          <a:bodyPr vert="horz" lIns="91440" tIns="45720" rIns="91440" bIns="45720" rtlCol="0">
            <a:spAutoFit/>
          </a:bodyPr>
          <a:lstStyle>
            <a:lvl1pPr marL="0" indent="0">
              <a:buNone/>
              <a:defRPr lang="en-GB" sz="1800" baseline="0" dirty="0">
                <a:solidFill>
                  <a:schemeClr val="accent2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228600" lvl="0" indent="-228600" rtl="0"/>
            <a:r>
              <a:rPr lang="ja-JP" altLang="en-US" noProof="0"/>
              <a:t>サブタイトル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E11612A-63A3-4175-9F77-FA03CCD38D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4871" y="4901450"/>
            <a:ext cx="10607040" cy="701731"/>
          </a:xfrm>
        </p:spPr>
        <p:txBody>
          <a:bodyPr vert="horz" lIns="91440" tIns="45720" rIns="91440" bIns="45720" rtlCol="0" anchor="b">
            <a:spAutoFit/>
          </a:bodyPr>
          <a:lstStyle>
            <a:lvl1pPr>
              <a:defRPr lang="en-GB" sz="4400" b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lvl="0" rtl="0"/>
            <a:r>
              <a:rPr lang="ja-JP" altLang="en-US" noProof="0"/>
              <a:t>タイトル</a:t>
            </a:r>
          </a:p>
        </p:txBody>
      </p:sp>
      <p:sp>
        <p:nvSpPr>
          <p:cNvPr id="11" name="長方形 10">
            <a:extLst>
              <a:ext uri="{FF2B5EF4-FFF2-40B4-BE49-F238E27FC236}">
                <a16:creationId xmlns:a16="http://schemas.microsoft.com/office/drawing/2014/main" id="{45C25376-E6F9-4E5A-A81D-E7FA342FB230}"/>
              </a:ext>
            </a:extLst>
          </p:cNvPr>
          <p:cNvSpPr/>
          <p:nvPr userDrawn="1"/>
        </p:nvSpPr>
        <p:spPr>
          <a:xfrm>
            <a:off x="435429" y="4726452"/>
            <a:ext cx="72571" cy="137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82240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フローチャート:ドキュメント 3">
            <a:extLst>
              <a:ext uri="{FF2B5EF4-FFF2-40B4-BE49-F238E27FC236}">
                <a16:creationId xmlns:a16="http://schemas.microsoft.com/office/drawing/2014/main" id="{7F75D8AF-79DE-4E2B-A15F-8EC66948BC31}"/>
              </a:ext>
            </a:extLst>
          </p:cNvPr>
          <p:cNvSpPr/>
          <p:nvPr userDrawn="1"/>
        </p:nvSpPr>
        <p:spPr>
          <a:xfrm flipH="1" flipV="1">
            <a:off x="114590" y="4581492"/>
            <a:ext cx="11962815" cy="2152681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17 w 21617"/>
              <a:gd name="connsiteY0" fmla="*/ 0 h 23765"/>
              <a:gd name="connsiteX1" fmla="*/ 21617 w 21617"/>
              <a:gd name="connsiteY1" fmla="*/ 0 h 23765"/>
              <a:gd name="connsiteX2" fmla="*/ 21617 w 21617"/>
              <a:gd name="connsiteY2" fmla="*/ 17322 h 23765"/>
              <a:gd name="connsiteX3" fmla="*/ 0 w 21617"/>
              <a:gd name="connsiteY3" fmla="*/ 22875 h 23765"/>
              <a:gd name="connsiteX4" fmla="*/ 17 w 21617"/>
              <a:gd name="connsiteY4" fmla="*/ 0 h 23765"/>
              <a:gd name="connsiteX0" fmla="*/ 17 w 21617"/>
              <a:gd name="connsiteY0" fmla="*/ 0 h 24368"/>
              <a:gd name="connsiteX1" fmla="*/ 21617 w 21617"/>
              <a:gd name="connsiteY1" fmla="*/ 0 h 24368"/>
              <a:gd name="connsiteX2" fmla="*/ 21617 w 21617"/>
              <a:gd name="connsiteY2" fmla="*/ 17322 h 24368"/>
              <a:gd name="connsiteX3" fmla="*/ 0 w 21617"/>
              <a:gd name="connsiteY3" fmla="*/ 22875 h 24368"/>
              <a:gd name="connsiteX4" fmla="*/ 17 w 21617"/>
              <a:gd name="connsiteY4" fmla="*/ 0 h 24368"/>
              <a:gd name="connsiteX0" fmla="*/ 17 w 21617"/>
              <a:gd name="connsiteY0" fmla="*/ 0 h 24514"/>
              <a:gd name="connsiteX1" fmla="*/ 21617 w 21617"/>
              <a:gd name="connsiteY1" fmla="*/ 0 h 24514"/>
              <a:gd name="connsiteX2" fmla="*/ 21617 w 21617"/>
              <a:gd name="connsiteY2" fmla="*/ 17322 h 24514"/>
              <a:gd name="connsiteX3" fmla="*/ 0 w 21617"/>
              <a:gd name="connsiteY3" fmla="*/ 22875 h 24514"/>
              <a:gd name="connsiteX4" fmla="*/ 17 w 21617"/>
              <a:gd name="connsiteY4" fmla="*/ 0 h 24514"/>
              <a:gd name="connsiteX0" fmla="*/ 17 w 21617"/>
              <a:gd name="connsiteY0" fmla="*/ 0 h 24569"/>
              <a:gd name="connsiteX1" fmla="*/ 21617 w 21617"/>
              <a:gd name="connsiteY1" fmla="*/ 0 h 24569"/>
              <a:gd name="connsiteX2" fmla="*/ 21617 w 21617"/>
              <a:gd name="connsiteY2" fmla="*/ 17322 h 24569"/>
              <a:gd name="connsiteX3" fmla="*/ 0 w 21617"/>
              <a:gd name="connsiteY3" fmla="*/ 22875 h 24569"/>
              <a:gd name="connsiteX4" fmla="*/ 17 w 21617"/>
              <a:gd name="connsiteY4" fmla="*/ 0 h 24569"/>
              <a:gd name="connsiteX0" fmla="*/ 17 w 21617"/>
              <a:gd name="connsiteY0" fmla="*/ 0 h 24698"/>
              <a:gd name="connsiteX1" fmla="*/ 21617 w 21617"/>
              <a:gd name="connsiteY1" fmla="*/ 0 h 24698"/>
              <a:gd name="connsiteX2" fmla="*/ 21617 w 21617"/>
              <a:gd name="connsiteY2" fmla="*/ 17322 h 24698"/>
              <a:gd name="connsiteX3" fmla="*/ 0 w 21617"/>
              <a:gd name="connsiteY3" fmla="*/ 22875 h 24698"/>
              <a:gd name="connsiteX4" fmla="*/ 17 w 21617"/>
              <a:gd name="connsiteY4" fmla="*/ 0 h 24698"/>
              <a:gd name="connsiteX0" fmla="*/ 17 w 21617"/>
              <a:gd name="connsiteY0" fmla="*/ 0 h 24785"/>
              <a:gd name="connsiteX1" fmla="*/ 21617 w 21617"/>
              <a:gd name="connsiteY1" fmla="*/ 0 h 24785"/>
              <a:gd name="connsiteX2" fmla="*/ 21617 w 21617"/>
              <a:gd name="connsiteY2" fmla="*/ 17322 h 24785"/>
              <a:gd name="connsiteX3" fmla="*/ 0 w 21617"/>
              <a:gd name="connsiteY3" fmla="*/ 22875 h 24785"/>
              <a:gd name="connsiteX4" fmla="*/ 17 w 21617"/>
              <a:gd name="connsiteY4" fmla="*/ 0 h 24785"/>
              <a:gd name="connsiteX0" fmla="*/ 34 w 21634"/>
              <a:gd name="connsiteY0" fmla="*/ 0 h 36778"/>
              <a:gd name="connsiteX1" fmla="*/ 21634 w 21634"/>
              <a:gd name="connsiteY1" fmla="*/ 0 h 36778"/>
              <a:gd name="connsiteX2" fmla="*/ 21634 w 21634"/>
              <a:gd name="connsiteY2" fmla="*/ 17322 h 36778"/>
              <a:gd name="connsiteX3" fmla="*/ 0 w 21634"/>
              <a:gd name="connsiteY3" fmla="*/ 35787 h 36778"/>
              <a:gd name="connsiteX4" fmla="*/ 34 w 21634"/>
              <a:gd name="connsiteY4" fmla="*/ 0 h 36778"/>
              <a:gd name="connsiteX0" fmla="*/ 34 w 21634"/>
              <a:gd name="connsiteY0" fmla="*/ 0 h 41874"/>
              <a:gd name="connsiteX1" fmla="*/ 21634 w 21634"/>
              <a:gd name="connsiteY1" fmla="*/ 0 h 41874"/>
              <a:gd name="connsiteX2" fmla="*/ 21634 w 21634"/>
              <a:gd name="connsiteY2" fmla="*/ 17322 h 41874"/>
              <a:gd name="connsiteX3" fmla="*/ 0 w 21634"/>
              <a:gd name="connsiteY3" fmla="*/ 35787 h 41874"/>
              <a:gd name="connsiteX4" fmla="*/ 34 w 21634"/>
              <a:gd name="connsiteY4" fmla="*/ 0 h 41874"/>
              <a:gd name="connsiteX0" fmla="*/ 34 w 21634"/>
              <a:gd name="connsiteY0" fmla="*/ 0 h 42123"/>
              <a:gd name="connsiteX1" fmla="*/ 21634 w 21634"/>
              <a:gd name="connsiteY1" fmla="*/ 0 h 42123"/>
              <a:gd name="connsiteX2" fmla="*/ 21634 w 21634"/>
              <a:gd name="connsiteY2" fmla="*/ 17322 h 42123"/>
              <a:gd name="connsiteX3" fmla="*/ 0 w 21634"/>
              <a:gd name="connsiteY3" fmla="*/ 35787 h 42123"/>
              <a:gd name="connsiteX4" fmla="*/ 34 w 21634"/>
              <a:gd name="connsiteY4" fmla="*/ 0 h 421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34" h="42123">
                <a:moveTo>
                  <a:pt x="34" y="0"/>
                </a:moveTo>
                <a:lnTo>
                  <a:pt x="21634" y="0"/>
                </a:lnTo>
                <a:lnTo>
                  <a:pt x="21634" y="17322"/>
                </a:lnTo>
                <a:cubicBezTo>
                  <a:pt x="10970" y="21444"/>
                  <a:pt x="9198" y="56098"/>
                  <a:pt x="0" y="35787"/>
                </a:cubicBezTo>
                <a:cubicBezTo>
                  <a:pt x="6" y="28162"/>
                  <a:pt x="28" y="7625"/>
                  <a:pt x="3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C9A3716-1F35-4634-B53D-27722735B2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686" y="1611383"/>
            <a:ext cx="9666514" cy="746846"/>
          </a:xfrm>
        </p:spPr>
        <p:txBody>
          <a:bodyPr rtlCol="0" anchor="t">
            <a:noAutofit/>
          </a:bodyPr>
          <a:lstStyle>
            <a:lvl1pPr>
              <a:defRPr sz="4800" spc="-150" baseline="0">
                <a:solidFill>
                  <a:schemeClr val="tx1">
                    <a:lumMod val="75000"/>
                    <a:lumOff val="25000"/>
                  </a:schemeClr>
                </a:solidFill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セクション ヘッダー </a:t>
            </a:r>
            <a:r>
              <a:rPr lang="en-US" altLang="ja-JP" noProof="0"/>
              <a:t>1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6A4796-E4C0-42FE-9F82-5D46B8789E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96686" y="2464424"/>
            <a:ext cx="9666514" cy="221599"/>
          </a:xfrm>
        </p:spPr>
        <p:txBody>
          <a:bodyPr tIns="0" bIns="0" rtlCol="0">
            <a:spAutoFit/>
          </a:bodyPr>
          <a:lstStyle>
            <a:lvl1pPr marL="0" indent="0">
              <a:buNone/>
              <a:defRPr sz="1600" baseline="0">
                <a:solidFill>
                  <a:schemeClr val="accent3"/>
                </a:solidFill>
                <a:ea typeface="Meiryo UI" panose="020B0604030504040204" pitchFamily="50" charset="-12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サブタイトル</a:t>
            </a:r>
          </a:p>
        </p:txBody>
      </p:sp>
      <p:sp>
        <p:nvSpPr>
          <p:cNvPr id="13" name="長方形 12">
            <a:extLst>
              <a:ext uri="{FF2B5EF4-FFF2-40B4-BE49-F238E27FC236}">
                <a16:creationId xmlns:a16="http://schemas.microsoft.com/office/drawing/2014/main" id="{560C8850-C2CD-4E0B-AA6F-6B884EB94B4B}"/>
              </a:ext>
            </a:extLst>
          </p:cNvPr>
          <p:cNvSpPr/>
          <p:nvPr userDrawn="1"/>
        </p:nvSpPr>
        <p:spPr>
          <a:xfrm>
            <a:off x="435429" y="1532049"/>
            <a:ext cx="72571" cy="137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長方形 7">
            <a:extLst>
              <a:ext uri="{FF2B5EF4-FFF2-40B4-BE49-F238E27FC236}">
                <a16:creationId xmlns:a16="http://schemas.microsoft.com/office/drawing/2014/main" id="{80D3D7B7-CDD7-4664-B2D8-6F60FEAEAC45}"/>
              </a:ext>
            </a:extLst>
          </p:cNvPr>
          <p:cNvSpPr/>
          <p:nvPr userDrawn="1"/>
        </p:nvSpPr>
        <p:spPr>
          <a:xfrm>
            <a:off x="11360016" y="636905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9E81145E-5F17-4CB6-9E17-ECF3BB38DE75}"/>
              </a:ext>
            </a:extLst>
          </p:cNvPr>
          <p:cNvSpPr txBox="1">
            <a:spLocks/>
          </p:cNvSpPr>
          <p:nvPr userDrawn="1"/>
        </p:nvSpPr>
        <p:spPr>
          <a:xfrm>
            <a:off x="11360016" y="6369050"/>
            <a:ext cx="335909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n-US" altLang="ja-JP" b="1" baseline="0" noProof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‹#›</a:t>
            </a:fld>
            <a:endParaRPr lang="ja-JP" altLang="en-US" b="1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721932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つのコンテンツ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レーム 7">
            <a:extLst>
              <a:ext uri="{FF2B5EF4-FFF2-40B4-BE49-F238E27FC236}">
                <a16:creationId xmlns:a16="http://schemas.microsoft.com/office/drawing/2014/main" id="{53B0C39E-3796-4132-81FF-5A58EAF300A5}"/>
              </a:ext>
            </a:extLst>
          </p:cNvPr>
          <p:cNvSpPr/>
          <p:nvPr userDrawn="1"/>
        </p:nvSpPr>
        <p:spPr>
          <a:xfrm>
            <a:off x="-2" y="0"/>
            <a:ext cx="12192001" cy="6858000"/>
          </a:xfrm>
          <a:prstGeom prst="frame">
            <a:avLst>
              <a:gd name="adj1" fmla="val 1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長方形 6">
            <a:extLst>
              <a:ext uri="{FF2B5EF4-FFF2-40B4-BE49-F238E27FC236}">
                <a16:creationId xmlns:a16="http://schemas.microsoft.com/office/drawing/2014/main" id="{0FA6C5C5-5069-4AE6-8A3D-3F2C6B9506E4}"/>
              </a:ext>
            </a:extLst>
          </p:cNvPr>
          <p:cNvSpPr/>
          <p:nvPr userDrawn="1"/>
        </p:nvSpPr>
        <p:spPr>
          <a:xfrm>
            <a:off x="446314" y="-1"/>
            <a:ext cx="1188720" cy="128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長方形 8">
            <a:extLst>
              <a:ext uri="{FF2B5EF4-FFF2-40B4-BE49-F238E27FC236}">
                <a16:creationId xmlns:a16="http://schemas.microsoft.com/office/drawing/2014/main" id="{C8943364-C409-4EE8-8020-9809E6B2B1AA}"/>
              </a:ext>
            </a:extLst>
          </p:cNvPr>
          <p:cNvSpPr/>
          <p:nvPr userDrawn="1"/>
        </p:nvSpPr>
        <p:spPr>
          <a:xfrm>
            <a:off x="11360016" y="636905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スライド番号プレースホルダー 5">
            <a:extLst>
              <a:ext uri="{FF2B5EF4-FFF2-40B4-BE49-F238E27FC236}">
                <a16:creationId xmlns:a16="http://schemas.microsoft.com/office/drawing/2014/main" id="{A67D090F-9522-445C-B984-52BE590455DC}"/>
              </a:ext>
            </a:extLst>
          </p:cNvPr>
          <p:cNvSpPr txBox="1">
            <a:spLocks/>
          </p:cNvSpPr>
          <p:nvPr userDrawn="1"/>
        </p:nvSpPr>
        <p:spPr>
          <a:xfrm>
            <a:off x="11360016" y="6369050"/>
            <a:ext cx="335909" cy="365125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n-US" altLang="ja-JP" b="1" baseline="0" noProof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‹#›</a:t>
            </a:fld>
            <a:endParaRPr lang="ja-JP" altLang="en-US" b="1" baseline="0" noProof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00F7C607-177E-BC4B-9F1D-E0CD83EF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aseline="0"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1" name="コンテンツ プレースホルダー 2">
            <a:extLst>
              <a:ext uri="{FF2B5EF4-FFF2-40B4-BE49-F238E27FC236}">
                <a16:creationId xmlns:a16="http://schemas.microsoft.com/office/drawing/2014/main" id="{758E3AAF-44AA-41E0-AE18-8B461598AD07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446314" y="1825625"/>
            <a:ext cx="5306787" cy="4351338"/>
          </a:xfrm>
        </p:spPr>
        <p:txBody>
          <a:bodyPr rtlCol="0">
            <a:normAutofit/>
          </a:bodyPr>
          <a:lstStyle>
            <a:lvl1pPr>
              <a:defRPr sz="2000" baseline="0">
                <a:ea typeface="Meiryo UI" panose="020B0604030504040204" pitchFamily="50" charset="-128"/>
              </a:defRPr>
            </a:lvl1pPr>
            <a:lvl2pPr>
              <a:defRPr sz="1800" baseline="0">
                <a:ea typeface="Meiryo UI" panose="020B0604030504040204" pitchFamily="50" charset="-128"/>
              </a:defRPr>
            </a:lvl2pPr>
            <a:lvl3pPr>
              <a:defRPr sz="1600" baseline="0">
                <a:ea typeface="Meiryo UI" panose="020B0604030504040204" pitchFamily="50" charset="-128"/>
              </a:defRPr>
            </a:lvl3pPr>
            <a:lvl4pPr>
              <a:defRPr sz="1400" baseline="0">
                <a:ea typeface="Meiryo UI" panose="020B0604030504040204" pitchFamily="50" charset="-128"/>
              </a:defRPr>
            </a:lvl4pPr>
            <a:lvl5pPr>
              <a:defRPr sz="1400" baseline="0"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3" name="コンテンツ プレースホルダー 3">
            <a:extLst>
              <a:ext uri="{FF2B5EF4-FFF2-40B4-BE49-F238E27FC236}">
                <a16:creationId xmlns:a16="http://schemas.microsoft.com/office/drawing/2014/main" id="{FC1B8B60-5429-4EF9-93D0-2CCCF562B916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438900" y="1825625"/>
            <a:ext cx="5181600" cy="4351338"/>
          </a:xfrm>
        </p:spPr>
        <p:txBody>
          <a:bodyPr rtlCol="0">
            <a:normAutofit/>
          </a:bodyPr>
          <a:lstStyle>
            <a:lvl1pPr>
              <a:defRPr sz="2000" baseline="0">
                <a:ea typeface="Meiryo UI" panose="020B0604030504040204" pitchFamily="50" charset="-128"/>
              </a:defRPr>
            </a:lvl1pPr>
            <a:lvl2pPr>
              <a:defRPr sz="1800" baseline="0">
                <a:ea typeface="Meiryo UI" panose="020B0604030504040204" pitchFamily="50" charset="-128"/>
              </a:defRPr>
            </a:lvl2pPr>
            <a:lvl3pPr>
              <a:defRPr sz="1600" baseline="0">
                <a:ea typeface="Meiryo UI" panose="020B0604030504040204" pitchFamily="50" charset="-128"/>
              </a:defRPr>
            </a:lvl3pPr>
            <a:lvl4pPr>
              <a:defRPr sz="1400" baseline="0">
                <a:ea typeface="Meiryo UI" panose="020B0604030504040204" pitchFamily="50" charset="-128"/>
              </a:defRPr>
            </a:lvl4pPr>
            <a:lvl5pPr>
              <a:defRPr sz="1400" baseline="0"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36947009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キャプション付きのコンテンツ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レーム 7">
            <a:extLst>
              <a:ext uri="{FF2B5EF4-FFF2-40B4-BE49-F238E27FC236}">
                <a16:creationId xmlns:a16="http://schemas.microsoft.com/office/drawing/2014/main" id="{53B0C39E-3796-4132-81FF-5A58EAF300A5}"/>
              </a:ext>
            </a:extLst>
          </p:cNvPr>
          <p:cNvSpPr/>
          <p:nvPr userDrawn="1"/>
        </p:nvSpPr>
        <p:spPr>
          <a:xfrm>
            <a:off x="-2" y="0"/>
            <a:ext cx="12192001" cy="6858000"/>
          </a:xfrm>
          <a:prstGeom prst="frame">
            <a:avLst>
              <a:gd name="adj1" fmla="val 1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長方形 6">
            <a:extLst>
              <a:ext uri="{FF2B5EF4-FFF2-40B4-BE49-F238E27FC236}">
                <a16:creationId xmlns:a16="http://schemas.microsoft.com/office/drawing/2014/main" id="{0FA6C5C5-5069-4AE6-8A3D-3F2C6B9506E4}"/>
              </a:ext>
            </a:extLst>
          </p:cNvPr>
          <p:cNvSpPr/>
          <p:nvPr userDrawn="1"/>
        </p:nvSpPr>
        <p:spPr>
          <a:xfrm>
            <a:off x="446314" y="-1"/>
            <a:ext cx="1188720" cy="128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長方形 8">
            <a:extLst>
              <a:ext uri="{FF2B5EF4-FFF2-40B4-BE49-F238E27FC236}">
                <a16:creationId xmlns:a16="http://schemas.microsoft.com/office/drawing/2014/main" id="{C8943364-C409-4EE8-8020-9809E6B2B1AA}"/>
              </a:ext>
            </a:extLst>
          </p:cNvPr>
          <p:cNvSpPr/>
          <p:nvPr userDrawn="1"/>
        </p:nvSpPr>
        <p:spPr>
          <a:xfrm>
            <a:off x="11360016" y="636905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スライド番号プレースホルダー 5">
            <a:extLst>
              <a:ext uri="{FF2B5EF4-FFF2-40B4-BE49-F238E27FC236}">
                <a16:creationId xmlns:a16="http://schemas.microsoft.com/office/drawing/2014/main" id="{A67D090F-9522-445C-B984-52BE590455DC}"/>
              </a:ext>
            </a:extLst>
          </p:cNvPr>
          <p:cNvSpPr txBox="1">
            <a:spLocks/>
          </p:cNvSpPr>
          <p:nvPr userDrawn="1"/>
        </p:nvSpPr>
        <p:spPr>
          <a:xfrm>
            <a:off x="11360016" y="6369050"/>
            <a:ext cx="335909" cy="365125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n-US" altLang="ja-JP" b="1" baseline="0" noProof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‹#›</a:t>
            </a:fld>
            <a:endParaRPr lang="ja-JP" altLang="en-US" b="1" baseline="0" noProof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00F7C607-177E-BC4B-9F1D-E0CD83E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4043"/>
            <a:ext cx="3932237" cy="1089529"/>
          </a:xfrm>
        </p:spPr>
        <p:txBody>
          <a:bodyPr rtlCol="0"/>
          <a:lstStyle>
            <a:lvl1pPr>
              <a:defRPr baseline="0"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5" name="テキスト プレースホルダー 3">
            <a:extLst>
              <a:ext uri="{FF2B5EF4-FFF2-40B4-BE49-F238E27FC236}">
                <a16:creationId xmlns:a16="http://schemas.microsoft.com/office/drawing/2014/main" id="{9B6692B7-0F8A-4381-96B4-5F358BFD1E9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 baseline="0">
                <a:ea typeface="Meiryo UI" panose="020B0604030504040204" pitchFamily="50" charset="-128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16" name="コンテンツ プレースホルダー 2">
            <a:extLst>
              <a:ext uri="{FF2B5EF4-FFF2-40B4-BE49-F238E27FC236}">
                <a16:creationId xmlns:a16="http://schemas.microsoft.com/office/drawing/2014/main" id="{B43535EE-90E2-422C-B7AC-4D346E8D6E0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500215"/>
            <a:ext cx="6172200" cy="5368773"/>
          </a:xfrm>
        </p:spPr>
        <p:txBody>
          <a:bodyPr rtlCol="0">
            <a:normAutofit/>
          </a:bodyPr>
          <a:lstStyle>
            <a:lvl1pPr>
              <a:defRPr sz="2400" baseline="0">
                <a:ea typeface="Meiryo UI" panose="020B0604030504040204" pitchFamily="50" charset="-128"/>
              </a:defRPr>
            </a:lvl1pPr>
            <a:lvl2pPr>
              <a:defRPr sz="2000" baseline="0">
                <a:ea typeface="Meiryo UI" panose="020B0604030504040204" pitchFamily="50" charset="-128"/>
              </a:defRPr>
            </a:lvl2pPr>
            <a:lvl3pPr>
              <a:defRPr sz="1800" baseline="0">
                <a:ea typeface="Meiryo UI" panose="020B0604030504040204" pitchFamily="50" charset="-128"/>
              </a:defRPr>
            </a:lvl3pPr>
            <a:lvl4pPr>
              <a:defRPr sz="1600" baseline="0">
                <a:ea typeface="Meiryo UI" panose="020B0604030504040204" pitchFamily="50" charset="-128"/>
              </a:defRPr>
            </a:lvl4pPr>
            <a:lvl5pPr>
              <a:defRPr sz="1600" baseline="0">
                <a:ea typeface="Meiryo UI" panose="020B0604030504040204" pitchFamily="50" charset="-128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1764241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キャプション付きの図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レーム 7">
            <a:extLst>
              <a:ext uri="{FF2B5EF4-FFF2-40B4-BE49-F238E27FC236}">
                <a16:creationId xmlns:a16="http://schemas.microsoft.com/office/drawing/2014/main" id="{53B0C39E-3796-4132-81FF-5A58EAF300A5}"/>
              </a:ext>
            </a:extLst>
          </p:cNvPr>
          <p:cNvSpPr/>
          <p:nvPr userDrawn="1"/>
        </p:nvSpPr>
        <p:spPr>
          <a:xfrm>
            <a:off x="-2" y="0"/>
            <a:ext cx="12192001" cy="6858000"/>
          </a:xfrm>
          <a:prstGeom prst="frame">
            <a:avLst>
              <a:gd name="adj1" fmla="val 1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長方形 6">
            <a:extLst>
              <a:ext uri="{FF2B5EF4-FFF2-40B4-BE49-F238E27FC236}">
                <a16:creationId xmlns:a16="http://schemas.microsoft.com/office/drawing/2014/main" id="{0FA6C5C5-5069-4AE6-8A3D-3F2C6B9506E4}"/>
              </a:ext>
            </a:extLst>
          </p:cNvPr>
          <p:cNvSpPr/>
          <p:nvPr userDrawn="1"/>
        </p:nvSpPr>
        <p:spPr>
          <a:xfrm>
            <a:off x="446314" y="-1"/>
            <a:ext cx="1188720" cy="128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長方形 8">
            <a:extLst>
              <a:ext uri="{FF2B5EF4-FFF2-40B4-BE49-F238E27FC236}">
                <a16:creationId xmlns:a16="http://schemas.microsoft.com/office/drawing/2014/main" id="{C8943364-C409-4EE8-8020-9809E6B2B1AA}"/>
              </a:ext>
            </a:extLst>
          </p:cNvPr>
          <p:cNvSpPr/>
          <p:nvPr userDrawn="1"/>
        </p:nvSpPr>
        <p:spPr>
          <a:xfrm>
            <a:off x="11360016" y="636905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スライド番号プレースホルダー 5">
            <a:extLst>
              <a:ext uri="{FF2B5EF4-FFF2-40B4-BE49-F238E27FC236}">
                <a16:creationId xmlns:a16="http://schemas.microsoft.com/office/drawing/2014/main" id="{A67D090F-9522-445C-B984-52BE590455DC}"/>
              </a:ext>
            </a:extLst>
          </p:cNvPr>
          <p:cNvSpPr txBox="1">
            <a:spLocks/>
          </p:cNvSpPr>
          <p:nvPr userDrawn="1"/>
        </p:nvSpPr>
        <p:spPr>
          <a:xfrm>
            <a:off x="11360016" y="6369050"/>
            <a:ext cx="335909" cy="365125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n-US" altLang="ja-JP" b="1" baseline="0" noProof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‹#›</a:t>
            </a:fld>
            <a:endParaRPr lang="ja-JP" altLang="en-US" b="1" baseline="0" noProof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00F7C607-177E-BC4B-9F1D-E0CD83EF04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734043"/>
            <a:ext cx="3932237" cy="1089529"/>
          </a:xfrm>
        </p:spPr>
        <p:txBody>
          <a:bodyPr rtlCol="0"/>
          <a:lstStyle>
            <a:lvl1pPr>
              <a:defRPr baseline="0"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5" name="テキスト プレースホルダー 3">
            <a:extLst>
              <a:ext uri="{FF2B5EF4-FFF2-40B4-BE49-F238E27FC236}">
                <a16:creationId xmlns:a16="http://schemas.microsoft.com/office/drawing/2014/main" id="{9B6692B7-0F8A-4381-96B4-5F358BFD1E90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</p:spPr>
        <p:txBody>
          <a:bodyPr rtlCol="0"/>
          <a:lstStyle>
            <a:lvl1pPr marL="0" indent="0">
              <a:buNone/>
              <a:defRPr sz="1600" baseline="0">
                <a:ea typeface="Meiryo UI" panose="020B0604030504040204" pitchFamily="50" charset="-128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11" name="図プレースホルダー 2">
            <a:extLst>
              <a:ext uri="{FF2B5EF4-FFF2-40B4-BE49-F238E27FC236}">
                <a16:creationId xmlns:a16="http://schemas.microsoft.com/office/drawing/2014/main" id="{131CB29F-0BE0-476F-B57A-7638E9BFAE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500215"/>
            <a:ext cx="6172200" cy="5368773"/>
          </a:xfrm>
        </p:spPr>
        <p:txBody>
          <a:bodyPr rtlCol="0"/>
          <a:lstStyle>
            <a:lvl1pPr marL="0" indent="0">
              <a:buNone/>
              <a:defRPr sz="3200" baseline="0">
                <a:ea typeface="Meiryo UI" panose="020B0604030504040204" pitchFamily="50" charset="-128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ja-JP" altLang="en-US" noProof="0"/>
              <a:t>図を追加</a:t>
            </a:r>
          </a:p>
        </p:txBody>
      </p:sp>
    </p:spTree>
    <p:extLst>
      <p:ext uri="{BB962C8B-B14F-4D97-AF65-F5344CB8AC3E}">
        <p14:creationId xmlns:p14="http://schemas.microsoft.com/office/powerpoint/2010/main" val="164099649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34329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引用の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図プレースホルダー 3">
            <a:extLst>
              <a:ext uri="{FF2B5EF4-FFF2-40B4-BE49-F238E27FC236}">
                <a16:creationId xmlns:a16="http://schemas.microsoft.com/office/drawing/2014/main" id="{4E46C0F6-F728-4FF0-A7F3-F6AECCD35B33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0650" y="136525"/>
            <a:ext cx="11950700" cy="6584951"/>
          </a:xfr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 baseline="0">
                <a:ea typeface="Meiryo UI" panose="020B0604030504040204" pitchFamily="50" charset="-128"/>
              </a:defRPr>
            </a:lvl1pPr>
          </a:lstStyle>
          <a:p>
            <a:pPr marL="228600" lvl="0" indent="-228600" algn="ctr" rtl="0"/>
            <a:r>
              <a:rPr lang="ja-JP" altLang="en-US" noProof="0"/>
              <a:t>画像の挿入</a:t>
            </a:r>
          </a:p>
        </p:txBody>
      </p:sp>
      <p:sp>
        <p:nvSpPr>
          <p:cNvPr id="7" name="テキスト プレースホルダー 6">
            <a:extLst>
              <a:ext uri="{FF2B5EF4-FFF2-40B4-BE49-F238E27FC236}">
                <a16:creationId xmlns:a16="http://schemas.microsoft.com/office/drawing/2014/main" id="{E4DAD220-8CE3-4FF4-957A-1E24442C656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87500" y="4022725"/>
            <a:ext cx="10033000" cy="1236236"/>
          </a:xfrm>
          <a:solidFill>
            <a:schemeClr val="tx1">
              <a:alpha val="68000"/>
            </a:schemeClr>
          </a:solidFill>
        </p:spPr>
        <p:txBody>
          <a:bodyPr lIns="274320" tIns="274320" rIns="274320" bIns="274320" rtlCol="0" anchor="ctr">
            <a:spAutoFit/>
          </a:bodyPr>
          <a:lstStyle>
            <a:lvl1pPr marL="0" indent="0">
              <a:lnSpc>
                <a:spcPct val="100000"/>
              </a:lnSpc>
              <a:buNone/>
              <a:defRPr sz="1800" b="0" baseline="0">
                <a:solidFill>
                  <a:schemeClr val="bg1"/>
                </a:solidFill>
                <a:ea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0" rtl="0"/>
            <a:endParaRPr lang="ja-JP" altLang="en-US" noProof="0"/>
          </a:p>
        </p:txBody>
      </p:sp>
      <p:sp>
        <p:nvSpPr>
          <p:cNvPr id="8" name="テキスト プレースホルダー 6">
            <a:extLst>
              <a:ext uri="{FF2B5EF4-FFF2-40B4-BE49-F238E27FC236}">
                <a16:creationId xmlns:a16="http://schemas.microsoft.com/office/drawing/2014/main" id="{58FDDD78-44AA-4B92-90B8-DFC56D688C50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6550" y="3269342"/>
            <a:ext cx="1155366" cy="2576090"/>
          </a:xfrm>
          <a:noFill/>
        </p:spPr>
        <p:txBody>
          <a:bodyPr wrap="square" lIns="182880" tIns="182880" rIns="182880" bIns="91440" rtlCol="0">
            <a:spAutoFit/>
          </a:bodyPr>
          <a:lstStyle>
            <a:lvl1pPr marL="0" indent="0">
              <a:buNone/>
              <a:defRPr sz="16600" b="1" baseline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" panose="020B0604020202020204" pitchFamily="34" charset="0"/>
              </a:defRPr>
            </a:lvl1pPr>
          </a:lstStyle>
          <a:p>
            <a:pPr lvl="0" rtl="0"/>
            <a:r>
              <a:rPr lang="ja-JP" altLang="en-US" noProof="0"/>
              <a:t>“</a:t>
            </a:r>
          </a:p>
        </p:txBody>
      </p:sp>
      <p:sp>
        <p:nvSpPr>
          <p:cNvPr id="9" name="フレーム 8">
            <a:extLst>
              <a:ext uri="{FF2B5EF4-FFF2-40B4-BE49-F238E27FC236}">
                <a16:creationId xmlns:a16="http://schemas.microsoft.com/office/drawing/2014/main" id="{0283712C-6C33-4303-985C-6493AAFAF405}"/>
              </a:ext>
            </a:extLst>
          </p:cNvPr>
          <p:cNvSpPr/>
          <p:nvPr userDrawn="1"/>
        </p:nvSpPr>
        <p:spPr>
          <a:xfrm>
            <a:off x="-2" y="0"/>
            <a:ext cx="12192001" cy="6858000"/>
          </a:xfrm>
          <a:prstGeom prst="frame">
            <a:avLst>
              <a:gd name="adj1" fmla="val 1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0" name="長方形 9">
            <a:extLst>
              <a:ext uri="{FF2B5EF4-FFF2-40B4-BE49-F238E27FC236}">
                <a16:creationId xmlns:a16="http://schemas.microsoft.com/office/drawing/2014/main" id="{5793B617-BDEC-4471-BF16-3ADF8D92DD69}"/>
              </a:ext>
            </a:extLst>
          </p:cNvPr>
          <p:cNvSpPr/>
          <p:nvPr userDrawn="1"/>
        </p:nvSpPr>
        <p:spPr>
          <a:xfrm>
            <a:off x="11360016" y="6369050"/>
            <a:ext cx="335909" cy="48895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スライド番号プレースホルダー 5">
            <a:extLst>
              <a:ext uri="{FF2B5EF4-FFF2-40B4-BE49-F238E27FC236}">
                <a16:creationId xmlns:a16="http://schemas.microsoft.com/office/drawing/2014/main" id="{33D238BD-C38B-4BEB-92A5-657AAB9C5351}"/>
              </a:ext>
            </a:extLst>
          </p:cNvPr>
          <p:cNvSpPr txBox="1">
            <a:spLocks/>
          </p:cNvSpPr>
          <p:nvPr userDrawn="1"/>
        </p:nvSpPr>
        <p:spPr>
          <a:xfrm>
            <a:off x="11360016" y="6369050"/>
            <a:ext cx="335909" cy="365125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n-US" altLang="ja-JP" b="1" baseline="0" noProof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‹#›</a:t>
            </a:fld>
            <a:endParaRPr lang="ja-JP" altLang="en-US" b="1" baseline="0" noProof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50E81040-AE93-4763-96F3-062F0F2D8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aseline="0"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70143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 スライド 2 と画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図プレースホルダー 4">
            <a:extLst>
              <a:ext uri="{FF2B5EF4-FFF2-40B4-BE49-F238E27FC236}">
                <a16:creationId xmlns:a16="http://schemas.microsoft.com/office/drawing/2014/main" id="{D314F9CD-0693-4A94-A67A-F71413300A64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1999" cy="3962400"/>
          </a:xfr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 baseline="0" dirty="0">
                <a:ea typeface="Meiryo UI" panose="020B0604030504040204" pitchFamily="50" charset="-128"/>
              </a:defRPr>
            </a:lvl1pPr>
          </a:lstStyle>
          <a:p>
            <a:pPr marL="228600" lvl="0" indent="-228600" algn="ctr" rtl="0"/>
            <a:r>
              <a:rPr lang="ja-JP" altLang="en-US" noProof="0"/>
              <a:t>画像の挿入</a:t>
            </a:r>
          </a:p>
        </p:txBody>
      </p:sp>
      <p:sp>
        <p:nvSpPr>
          <p:cNvPr id="3" name="サブタイトル 2">
            <a:extLst>
              <a:ext uri="{FF2B5EF4-FFF2-40B4-BE49-F238E27FC236}">
                <a16:creationId xmlns:a16="http://schemas.microsoft.com/office/drawing/2014/main" id="{FA174F0C-3444-43F9-9DFF-354C44272A6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94871" y="5603181"/>
            <a:ext cx="9144000" cy="341632"/>
          </a:xfrm>
        </p:spPr>
        <p:txBody>
          <a:bodyPr vert="horz" lIns="91440" tIns="45720" rIns="91440" bIns="45720" rtlCol="0">
            <a:spAutoFit/>
          </a:bodyPr>
          <a:lstStyle>
            <a:lvl1pPr marL="0" indent="0">
              <a:buNone/>
              <a:defRPr lang="en-GB" sz="1800" baseline="0" dirty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228600" lvl="0" indent="-228600" rtl="0"/>
            <a:r>
              <a:rPr lang="ja-JP" altLang="en-US" noProof="0"/>
              <a:t>サブタイトル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E11612A-63A3-4175-9F77-FA03CCD38D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4871" y="4901450"/>
            <a:ext cx="10607040" cy="701731"/>
          </a:xfrm>
        </p:spPr>
        <p:txBody>
          <a:bodyPr vert="horz" lIns="91440" tIns="45720" rIns="91440" bIns="45720" rtlCol="0" anchor="b">
            <a:spAutoFit/>
          </a:bodyPr>
          <a:lstStyle>
            <a:lvl1pPr>
              <a:defRPr lang="en-GB" sz="4400" b="1" baseline="0" dirty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marL="0" lvl="0" rtl="0"/>
            <a:r>
              <a:rPr lang="ja-JP" altLang="en-US" noProof="0"/>
              <a:t>タイトル</a:t>
            </a:r>
          </a:p>
        </p:txBody>
      </p:sp>
      <p:sp>
        <p:nvSpPr>
          <p:cNvPr id="11" name="長方形 10">
            <a:extLst>
              <a:ext uri="{FF2B5EF4-FFF2-40B4-BE49-F238E27FC236}">
                <a16:creationId xmlns:a16="http://schemas.microsoft.com/office/drawing/2014/main" id="{45C25376-E6F9-4E5A-A81D-E7FA342FB230}"/>
              </a:ext>
            </a:extLst>
          </p:cNvPr>
          <p:cNvSpPr/>
          <p:nvPr userDrawn="1"/>
        </p:nvSpPr>
        <p:spPr>
          <a:xfrm>
            <a:off x="435429" y="4726452"/>
            <a:ext cx="72571" cy="137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長方形 3">
            <a:extLst>
              <a:ext uri="{FF2B5EF4-FFF2-40B4-BE49-F238E27FC236}">
                <a16:creationId xmlns:a16="http://schemas.microsoft.com/office/drawing/2014/main" id="{7B386286-CEE2-E94A-BBC0-0A3723EB14DE}"/>
              </a:ext>
            </a:extLst>
          </p:cNvPr>
          <p:cNvSpPr/>
          <p:nvPr userDrawn="1"/>
        </p:nvSpPr>
        <p:spPr>
          <a:xfrm>
            <a:off x="11008895" y="6220326"/>
            <a:ext cx="866273" cy="63767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97571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お礼を述べる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プレースホルダー 3">
            <a:extLst>
              <a:ext uri="{FF2B5EF4-FFF2-40B4-BE49-F238E27FC236}">
                <a16:creationId xmlns:a16="http://schemas.microsoft.com/office/drawing/2014/main" id="{7C719AD2-39D2-425C-90E5-8FD2D783ADD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92000" cy="6858000"/>
          </a:xfr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 baseline="0"/>
            </a:lvl1pPr>
          </a:lstStyle>
          <a:p>
            <a:pPr marL="228600" lvl="0" indent="-228600" algn="ctr" rtl="0"/>
            <a:r>
              <a:rPr lang="ja-JP" altLang="en-US" noProof="0"/>
              <a:t>画像の挿入</a:t>
            </a:r>
            <a:endParaRPr lang="ja-JP" altLang="en-GB" noProof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0E11612A-63A3-4175-9F77-FA03CCD38D4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94871" y="4292053"/>
            <a:ext cx="4907643" cy="1311128"/>
          </a:xfrm>
        </p:spPr>
        <p:txBody>
          <a:bodyPr vert="horz" wrap="square" lIns="91440" tIns="45720" rIns="91440" bIns="45720" rtlCol="0" anchor="b">
            <a:spAutoFit/>
          </a:bodyPr>
          <a:lstStyle>
            <a:lvl1pPr>
              <a:defRPr lang="en-GB" sz="4400" b="1" spc="-150" baseline="0" dirty="0">
                <a:solidFill>
                  <a:schemeClr val="bg1"/>
                </a:solidFill>
                <a:latin typeface="Meiryo UI" panose="020B0604030504040204" pitchFamily="50" charset="-128"/>
              </a:defRPr>
            </a:lvl1pPr>
          </a:lstStyle>
          <a:p>
            <a:pPr marL="0" lvl="0" rtl="0"/>
            <a:r>
              <a:rPr lang="ja-JP" altLang="en-US" noProof="0"/>
              <a:t>ありがとうございました</a:t>
            </a:r>
            <a:endParaRPr lang="ja-JP" altLang="en-GB" noProof="0"/>
          </a:p>
        </p:txBody>
      </p:sp>
    </p:spTree>
    <p:extLst>
      <p:ext uri="{BB962C8B-B14F-4D97-AF65-F5344CB8AC3E}">
        <p14:creationId xmlns:p14="http://schemas.microsoft.com/office/powerpoint/2010/main" val="7341928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D5DD6F-203B-47F2-8A17-10FBF5E584A6}" type="datetime1">
              <a:rPr kumimoji="1" lang="ja-JP" altLang="en-US" smtClean="0"/>
              <a:t>2023/11/22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CCAD4-4416-4265-BCD2-77B6CC0F4DD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164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画像を含むセクション ヘッダー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フリーフォーム:図形 11">
            <a:extLst>
              <a:ext uri="{FF2B5EF4-FFF2-40B4-BE49-F238E27FC236}">
                <a16:creationId xmlns:a16="http://schemas.microsoft.com/office/drawing/2014/main" id="{6D24BA90-E7BA-471E-AA13-3329EDCD80A2}"/>
              </a:ext>
            </a:extLst>
          </p:cNvPr>
          <p:cNvSpPr/>
          <p:nvPr userDrawn="1"/>
        </p:nvSpPr>
        <p:spPr>
          <a:xfrm flipV="1">
            <a:off x="-1" y="-3"/>
            <a:ext cx="12192001" cy="6858003"/>
          </a:xfrm>
          <a:custGeom>
            <a:avLst/>
            <a:gdLst>
              <a:gd name="connsiteX0" fmla="*/ 9171734 w 12192001"/>
              <a:gd name="connsiteY0" fmla="*/ 2269381 h 6858003"/>
              <a:gd name="connsiteX1" fmla="*/ 4981292 w 12192001"/>
              <a:gd name="connsiteY1" fmla="*/ 1670903 h 6858003"/>
              <a:gd name="connsiteX2" fmla="*/ 634550 w 12192001"/>
              <a:gd name="connsiteY2" fmla="*/ 1013497 h 6858003"/>
              <a:gd name="connsiteX3" fmla="*/ 123993 w 12192001"/>
              <a:gd name="connsiteY3" fmla="*/ 984148 h 6858003"/>
              <a:gd name="connsiteX4" fmla="*/ 123993 w 12192001"/>
              <a:gd name="connsiteY4" fmla="*/ 123993 h 6858003"/>
              <a:gd name="connsiteX5" fmla="*/ 12068007 w 12192001"/>
              <a:gd name="connsiteY5" fmla="*/ 123993 h 6858003"/>
              <a:gd name="connsiteX6" fmla="*/ 12068007 w 12192001"/>
              <a:gd name="connsiteY6" fmla="*/ 1962695 h 6858003"/>
              <a:gd name="connsiteX7" fmla="*/ 11543532 w 12192001"/>
              <a:gd name="connsiteY7" fmla="*/ 2051091 h 6858003"/>
              <a:gd name="connsiteX8" fmla="*/ 9171734 w 12192001"/>
              <a:gd name="connsiteY8" fmla="*/ 2269381 h 6858003"/>
              <a:gd name="connsiteX9" fmla="*/ 1 w 12192001"/>
              <a:gd name="connsiteY9" fmla="*/ 6858003 h 6858003"/>
              <a:gd name="connsiteX10" fmla="*/ 12192001 w 12192001"/>
              <a:gd name="connsiteY10" fmla="*/ 6858003 h 6858003"/>
              <a:gd name="connsiteX11" fmla="*/ 12192001 w 12192001"/>
              <a:gd name="connsiteY11" fmla="*/ 2724879 h 6858003"/>
              <a:gd name="connsiteX12" fmla="*/ 12192001 w 12192001"/>
              <a:gd name="connsiteY12" fmla="*/ 2477360 h 6858003"/>
              <a:gd name="connsiteX13" fmla="*/ 12192001 w 12192001"/>
              <a:gd name="connsiteY13" fmla="*/ 1941781 h 6858003"/>
              <a:gd name="connsiteX14" fmla="*/ 12192000 w 12192001"/>
              <a:gd name="connsiteY14" fmla="*/ 1941781 h 6858003"/>
              <a:gd name="connsiteX15" fmla="*/ 12192000 w 12192001"/>
              <a:gd name="connsiteY15" fmla="*/ 0 h 6858003"/>
              <a:gd name="connsiteX16" fmla="*/ 0 w 12192001"/>
              <a:gd name="connsiteY16" fmla="*/ 0 h 6858003"/>
              <a:gd name="connsiteX17" fmla="*/ 0 w 12192001"/>
              <a:gd name="connsiteY17" fmla="*/ 6858000 h 6858003"/>
              <a:gd name="connsiteX18" fmla="*/ 1 w 12192001"/>
              <a:gd name="connsiteY18" fmla="*/ 6858000 h 6858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2192001" h="6858003">
                <a:moveTo>
                  <a:pt x="9171734" y="2269381"/>
                </a:moveTo>
                <a:cubicBezTo>
                  <a:pt x="8159059" y="2253684"/>
                  <a:pt x="6843276" y="2101858"/>
                  <a:pt x="4981292" y="1670903"/>
                </a:cubicBezTo>
                <a:cubicBezTo>
                  <a:pt x="3385010" y="1301444"/>
                  <a:pt x="2075869" y="1110459"/>
                  <a:pt x="634550" y="1013497"/>
                </a:cubicBezTo>
                <a:lnTo>
                  <a:pt x="123993" y="984148"/>
                </a:lnTo>
                <a:lnTo>
                  <a:pt x="123993" y="123993"/>
                </a:lnTo>
                <a:lnTo>
                  <a:pt x="12068007" y="123993"/>
                </a:lnTo>
                <a:lnTo>
                  <a:pt x="12068007" y="1962695"/>
                </a:lnTo>
                <a:lnTo>
                  <a:pt x="11543532" y="2051091"/>
                </a:lnTo>
                <a:cubicBezTo>
                  <a:pt x="10893978" y="2164649"/>
                  <a:pt x="10184410" y="2285079"/>
                  <a:pt x="9171734" y="2269381"/>
                </a:cubicBezTo>
                <a:close/>
                <a:moveTo>
                  <a:pt x="1" y="6858003"/>
                </a:moveTo>
                <a:lnTo>
                  <a:pt x="12192001" y="6858003"/>
                </a:lnTo>
                <a:lnTo>
                  <a:pt x="12192001" y="2724879"/>
                </a:lnTo>
                <a:lnTo>
                  <a:pt x="12192001" y="2477360"/>
                </a:lnTo>
                <a:lnTo>
                  <a:pt x="12192001" y="1941781"/>
                </a:lnTo>
                <a:lnTo>
                  <a:pt x="12192000" y="1941781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  <a:lnTo>
                  <a:pt x="1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図プレースホルダー 10">
            <a:extLst>
              <a:ext uri="{FF2B5EF4-FFF2-40B4-BE49-F238E27FC236}">
                <a16:creationId xmlns:a16="http://schemas.microsoft.com/office/drawing/2014/main" id="{9467520A-F508-4AA5-BBCF-30AE2B312E04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23992" y="4587876"/>
            <a:ext cx="11944014" cy="2146775"/>
          </a:xfrm>
          <a:custGeom>
            <a:avLst/>
            <a:gdLst>
              <a:gd name="connsiteX0" fmla="*/ 9047741 w 11944014"/>
              <a:gd name="connsiteY0" fmla="*/ 1387 h 2146775"/>
              <a:gd name="connsiteX1" fmla="*/ 11419539 w 11944014"/>
              <a:gd name="connsiteY1" fmla="*/ 219677 h 2146775"/>
              <a:gd name="connsiteX2" fmla="*/ 11944014 w 11944014"/>
              <a:gd name="connsiteY2" fmla="*/ 308073 h 2146775"/>
              <a:gd name="connsiteX3" fmla="*/ 11944014 w 11944014"/>
              <a:gd name="connsiteY3" fmla="*/ 2146775 h 2146775"/>
              <a:gd name="connsiteX4" fmla="*/ 0 w 11944014"/>
              <a:gd name="connsiteY4" fmla="*/ 2146775 h 2146775"/>
              <a:gd name="connsiteX5" fmla="*/ 0 w 11944014"/>
              <a:gd name="connsiteY5" fmla="*/ 1286620 h 2146775"/>
              <a:gd name="connsiteX6" fmla="*/ 510557 w 11944014"/>
              <a:gd name="connsiteY6" fmla="*/ 1257271 h 2146775"/>
              <a:gd name="connsiteX7" fmla="*/ 4857299 w 11944014"/>
              <a:gd name="connsiteY7" fmla="*/ 599865 h 2146775"/>
              <a:gd name="connsiteX8" fmla="*/ 9047741 w 11944014"/>
              <a:gd name="connsiteY8" fmla="*/ 1387 h 2146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1944014" h="2146775">
                <a:moveTo>
                  <a:pt x="9047741" y="1387"/>
                </a:moveTo>
                <a:cubicBezTo>
                  <a:pt x="10060417" y="-14311"/>
                  <a:pt x="10769985" y="106119"/>
                  <a:pt x="11419539" y="219677"/>
                </a:cubicBezTo>
                <a:lnTo>
                  <a:pt x="11944014" y="308073"/>
                </a:lnTo>
                <a:lnTo>
                  <a:pt x="11944014" y="2146775"/>
                </a:lnTo>
                <a:lnTo>
                  <a:pt x="0" y="2146775"/>
                </a:lnTo>
                <a:lnTo>
                  <a:pt x="0" y="1286620"/>
                </a:lnTo>
                <a:lnTo>
                  <a:pt x="510557" y="1257271"/>
                </a:lnTo>
                <a:cubicBezTo>
                  <a:pt x="1951876" y="1160309"/>
                  <a:pt x="3261017" y="969324"/>
                  <a:pt x="4857299" y="599865"/>
                </a:cubicBezTo>
                <a:cubicBezTo>
                  <a:pt x="6719283" y="168910"/>
                  <a:pt x="8035066" y="17084"/>
                  <a:pt x="9047741" y="1387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 baseline="0" dirty="0">
                <a:ea typeface="Meiryo UI" panose="020B0604030504040204" pitchFamily="50" charset="-128"/>
              </a:defRPr>
            </a:lvl1pPr>
          </a:lstStyle>
          <a:p>
            <a:pPr marL="228600" lvl="0" indent="-228600" algn="ctr" rtl="0"/>
            <a:r>
              <a:rPr lang="ja-JP" altLang="en-US" noProof="0"/>
              <a:t>画像の挿入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C9A3716-1F35-4634-B53D-27722735B2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686" y="1611383"/>
            <a:ext cx="9666514" cy="746846"/>
          </a:xfrm>
        </p:spPr>
        <p:txBody>
          <a:bodyPr rtlCol="0" anchor="t">
            <a:noAutofit/>
          </a:bodyPr>
          <a:lstStyle>
            <a:lvl1pPr>
              <a:defRPr sz="4800" spc="-150" baseline="0">
                <a:solidFill>
                  <a:schemeClr val="tx1">
                    <a:lumMod val="75000"/>
                    <a:lumOff val="25000"/>
                  </a:schemeClr>
                </a:solidFill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セクション ヘッダー </a:t>
            </a:r>
            <a:r>
              <a:rPr lang="en-US" altLang="ja-JP" noProof="0"/>
              <a:t>1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6A4796-E4C0-42FE-9F82-5D46B8789E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96686" y="2464424"/>
            <a:ext cx="9666514" cy="221599"/>
          </a:xfrm>
        </p:spPr>
        <p:txBody>
          <a:bodyPr tIns="0" bIns="0" rtlCol="0">
            <a:spAutoFit/>
          </a:bodyPr>
          <a:lstStyle>
            <a:lvl1pPr marL="0" indent="0">
              <a:buNone/>
              <a:defRPr sz="1600" baseline="0">
                <a:solidFill>
                  <a:schemeClr val="accent3"/>
                </a:solidFill>
                <a:ea typeface="Meiryo UI" panose="020B0604030504040204" pitchFamily="50" charset="-12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サブタイトル</a:t>
            </a:r>
          </a:p>
        </p:txBody>
      </p:sp>
      <p:sp>
        <p:nvSpPr>
          <p:cNvPr id="13" name="長方形 12">
            <a:extLst>
              <a:ext uri="{FF2B5EF4-FFF2-40B4-BE49-F238E27FC236}">
                <a16:creationId xmlns:a16="http://schemas.microsoft.com/office/drawing/2014/main" id="{560C8850-C2CD-4E0B-AA6F-6B884EB94B4B}"/>
              </a:ext>
            </a:extLst>
          </p:cNvPr>
          <p:cNvSpPr/>
          <p:nvPr userDrawn="1"/>
        </p:nvSpPr>
        <p:spPr>
          <a:xfrm>
            <a:off x="435429" y="1532049"/>
            <a:ext cx="72571" cy="1371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ja-JP" altLang="en-US" baseline="0" noProof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長方形 7">
            <a:extLst>
              <a:ext uri="{FF2B5EF4-FFF2-40B4-BE49-F238E27FC236}">
                <a16:creationId xmlns:a16="http://schemas.microsoft.com/office/drawing/2014/main" id="{80D3D7B7-CDD7-4664-B2D8-6F60FEAEAC45}"/>
              </a:ext>
            </a:extLst>
          </p:cNvPr>
          <p:cNvSpPr/>
          <p:nvPr userDrawn="1"/>
        </p:nvSpPr>
        <p:spPr>
          <a:xfrm>
            <a:off x="11360016" y="636905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9E81145E-5F17-4CB6-9E17-ECF3BB38DE75}"/>
              </a:ext>
            </a:extLst>
          </p:cNvPr>
          <p:cNvSpPr txBox="1">
            <a:spLocks/>
          </p:cNvSpPr>
          <p:nvPr userDrawn="1"/>
        </p:nvSpPr>
        <p:spPr>
          <a:xfrm>
            <a:off x="11360016" y="6369050"/>
            <a:ext cx="335909" cy="365125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n-US" altLang="ja-JP" b="1" baseline="0" noProof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‹#›</a:t>
            </a:fld>
            <a:endParaRPr lang="ja-JP" altLang="en-US" b="1" baseline="0" noProof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39139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画像を含むセクション ヘッダー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図プレースホルダー 4">
            <a:extLst>
              <a:ext uri="{FF2B5EF4-FFF2-40B4-BE49-F238E27FC236}">
                <a16:creationId xmlns:a16="http://schemas.microsoft.com/office/drawing/2014/main" id="{A836EFBB-5449-47CB-96D6-CB08287F755D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0" y="0"/>
            <a:ext cx="12191999" cy="6858000"/>
          </a:xfrm>
          <a:solidFill>
            <a:schemeClr val="bg1">
              <a:lumMod val="95000"/>
            </a:schemeClr>
          </a:solidFill>
        </p:spPr>
        <p:txBody>
          <a:bodyPr vert="horz" wrap="square" lIns="91440" tIns="45720" rIns="91440" bIns="45720" rtlCol="0" anchor="ctr" anchorCtr="1">
            <a:noAutofit/>
          </a:bodyPr>
          <a:lstStyle>
            <a:lvl1pPr marL="0" indent="0">
              <a:buNone/>
              <a:defRPr lang="en-GB" sz="1800" baseline="0" dirty="0">
                <a:solidFill>
                  <a:schemeClr val="tx1"/>
                </a:solidFill>
                <a:ea typeface="Meiryo UI" panose="020B0604030504040204" pitchFamily="50" charset="-128"/>
              </a:defRPr>
            </a:lvl1pPr>
          </a:lstStyle>
          <a:p>
            <a:pPr marL="228600" lvl="0" indent="-228600" algn="ctr" rtl="0"/>
            <a:r>
              <a:rPr lang="ja-JP" altLang="en-US" noProof="0"/>
              <a:t>画像の挿入</a:t>
            </a:r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8C9A3716-1F35-4634-B53D-27722735B2D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6686" y="3860800"/>
            <a:ext cx="9666514" cy="1686720"/>
          </a:xfrm>
        </p:spPr>
        <p:txBody>
          <a:bodyPr rtlCol="0" anchor="b">
            <a:noAutofit/>
          </a:bodyPr>
          <a:lstStyle>
            <a:lvl1pPr>
              <a:defRPr sz="4800" spc="-150" baseline="0">
                <a:solidFill>
                  <a:schemeClr val="bg1"/>
                </a:solidFill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セクション ヘッダー </a:t>
            </a:r>
            <a:r>
              <a:rPr lang="en-US" altLang="ja-JP" noProof="0"/>
              <a:t>2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96A4796-E4C0-42FE-9F82-5D46B8789E25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96686" y="5610170"/>
            <a:ext cx="9666514" cy="221599"/>
          </a:xfrm>
        </p:spPr>
        <p:txBody>
          <a:bodyPr tIns="0" bIns="0" rtlCol="0">
            <a:spAutoFit/>
          </a:bodyPr>
          <a:lstStyle>
            <a:lvl1pPr marL="0" indent="0">
              <a:buNone/>
              <a:defRPr sz="1600" baseline="0">
                <a:solidFill>
                  <a:schemeClr val="bg1"/>
                </a:solidFill>
                <a:ea typeface="Meiryo UI" panose="020B0604030504040204" pitchFamily="50" charset="-128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ja-JP" altLang="en-US" noProof="0"/>
              <a:t>サブタイトル</a:t>
            </a:r>
          </a:p>
        </p:txBody>
      </p:sp>
      <p:sp>
        <p:nvSpPr>
          <p:cNvPr id="8" name="長方形 7">
            <a:extLst>
              <a:ext uri="{FF2B5EF4-FFF2-40B4-BE49-F238E27FC236}">
                <a16:creationId xmlns:a16="http://schemas.microsoft.com/office/drawing/2014/main" id="{5B68A07C-35C9-40A7-8487-9EAD314C595A}"/>
              </a:ext>
            </a:extLst>
          </p:cNvPr>
          <p:cNvSpPr/>
          <p:nvPr userDrawn="1"/>
        </p:nvSpPr>
        <p:spPr>
          <a:xfrm>
            <a:off x="11360016" y="636905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スライド番号プレースホルダー 5">
            <a:extLst>
              <a:ext uri="{FF2B5EF4-FFF2-40B4-BE49-F238E27FC236}">
                <a16:creationId xmlns:a16="http://schemas.microsoft.com/office/drawing/2014/main" id="{CE9143E8-1B27-4F08-9F20-BE30B14AC24E}"/>
              </a:ext>
            </a:extLst>
          </p:cNvPr>
          <p:cNvSpPr txBox="1">
            <a:spLocks/>
          </p:cNvSpPr>
          <p:nvPr userDrawn="1"/>
        </p:nvSpPr>
        <p:spPr>
          <a:xfrm>
            <a:off x="11360016" y="6369050"/>
            <a:ext cx="335909" cy="365125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n-US" altLang="ja-JP" b="1" baseline="0" noProof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‹#›</a:t>
            </a:fld>
            <a:endParaRPr lang="ja-JP" altLang="en-US" b="1" baseline="0" noProof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7055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レーム 7">
            <a:extLst>
              <a:ext uri="{FF2B5EF4-FFF2-40B4-BE49-F238E27FC236}">
                <a16:creationId xmlns:a16="http://schemas.microsoft.com/office/drawing/2014/main" id="{53B0C39E-3796-4132-81FF-5A58EAF300A5}"/>
              </a:ext>
            </a:extLst>
          </p:cNvPr>
          <p:cNvSpPr/>
          <p:nvPr userDrawn="1"/>
        </p:nvSpPr>
        <p:spPr>
          <a:xfrm>
            <a:off x="-2" y="0"/>
            <a:ext cx="12192001" cy="6858000"/>
          </a:xfrm>
          <a:prstGeom prst="frame">
            <a:avLst>
              <a:gd name="adj1" fmla="val 1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長方形 6">
            <a:extLst>
              <a:ext uri="{FF2B5EF4-FFF2-40B4-BE49-F238E27FC236}">
                <a16:creationId xmlns:a16="http://schemas.microsoft.com/office/drawing/2014/main" id="{0FA6C5C5-5069-4AE6-8A3D-3F2C6B9506E4}"/>
              </a:ext>
            </a:extLst>
          </p:cNvPr>
          <p:cNvSpPr/>
          <p:nvPr userDrawn="1"/>
        </p:nvSpPr>
        <p:spPr>
          <a:xfrm>
            <a:off x="446314" y="-1"/>
            <a:ext cx="1188720" cy="128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長方形 8">
            <a:extLst>
              <a:ext uri="{FF2B5EF4-FFF2-40B4-BE49-F238E27FC236}">
                <a16:creationId xmlns:a16="http://schemas.microsoft.com/office/drawing/2014/main" id="{C8943364-C409-4EE8-8020-9809E6B2B1AA}"/>
              </a:ext>
            </a:extLst>
          </p:cNvPr>
          <p:cNvSpPr/>
          <p:nvPr userDrawn="1"/>
        </p:nvSpPr>
        <p:spPr>
          <a:xfrm>
            <a:off x="11360016" y="636905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スライド番号プレースホルダー 5">
            <a:extLst>
              <a:ext uri="{FF2B5EF4-FFF2-40B4-BE49-F238E27FC236}">
                <a16:creationId xmlns:a16="http://schemas.microsoft.com/office/drawing/2014/main" id="{A67D090F-9522-445C-B984-52BE590455DC}"/>
              </a:ext>
            </a:extLst>
          </p:cNvPr>
          <p:cNvSpPr txBox="1">
            <a:spLocks/>
          </p:cNvSpPr>
          <p:nvPr userDrawn="1"/>
        </p:nvSpPr>
        <p:spPr>
          <a:xfrm>
            <a:off x="11360016" y="6369050"/>
            <a:ext cx="335909" cy="365125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n-US" altLang="ja-JP" b="1" baseline="0" noProof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‹#›</a:t>
            </a:fld>
            <a:endParaRPr lang="ja-JP" altLang="en-US" b="1" baseline="0" noProof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00F7C607-177E-BC4B-9F1D-E0CD83EF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aseline="0"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0" name="コンテンツ プレースホルダー 2">
            <a:extLst>
              <a:ext uri="{FF2B5EF4-FFF2-40B4-BE49-F238E27FC236}">
                <a16:creationId xmlns:a16="http://schemas.microsoft.com/office/drawing/2014/main" id="{3B7F86AE-7774-0B40-8944-DF91C77B02F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6315" y="1463040"/>
            <a:ext cx="8030935" cy="4770098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ea typeface="Meiryo UI" panose="020B0604030504040204" pitchFamily="50" charset="-128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ea typeface="Meiryo UI" panose="020B0604030504040204" pitchFamily="50" charset="-128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ea typeface="Meiryo UI" panose="020B0604030504040204" pitchFamily="50" charset="-128"/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630125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DEB162-E699-464C-B2EE-136D517A9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4" y="500215"/>
            <a:ext cx="11174186" cy="590931"/>
          </a:xfrm>
        </p:spPr>
        <p:txBody>
          <a:bodyPr vert="horz" wrap="square" lIns="91440" tIns="45720" rIns="91440" bIns="45720" rtlCol="0" anchor="ctr">
            <a:spAutoFit/>
          </a:bodyPr>
          <a:lstStyle>
            <a:lvl1pPr>
              <a:defRPr lang="en-GB" sz="3600" spc="-60" baseline="0" dirty="0">
                <a:ea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2618346-1C0B-46DB-AAA6-71C865DE85F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46315" y="1463040"/>
            <a:ext cx="8030935" cy="4770098"/>
          </a:xfrm>
        </p:spPr>
        <p:txBody>
          <a:bodyPr rtlCol="0">
            <a:noAutofit/>
          </a:bodyPr>
          <a:lstStyle>
            <a:lvl1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sz="1800" baseline="0">
                <a:solidFill>
                  <a:schemeClr val="tx1">
                    <a:lumMod val="75000"/>
                    <a:lumOff val="25000"/>
                  </a:schemeClr>
                </a:solidFill>
                <a:ea typeface="Meiryo UI" panose="020B0604030504040204" pitchFamily="50" charset="-128"/>
              </a:defRPr>
            </a:lvl1pPr>
            <a:lvl2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sz="1600" baseline="0">
                <a:solidFill>
                  <a:schemeClr val="tx1">
                    <a:lumMod val="75000"/>
                    <a:lumOff val="25000"/>
                  </a:schemeClr>
                </a:solidFill>
                <a:ea typeface="Meiryo UI" panose="020B0604030504040204" pitchFamily="50" charset="-128"/>
              </a:defRPr>
            </a:lvl2pPr>
            <a:lvl3pPr>
              <a:lnSpc>
                <a:spcPct val="100000"/>
              </a:lnSpc>
              <a:spcBef>
                <a:spcPts val="600"/>
              </a:spcBef>
              <a:spcAft>
                <a:spcPts val="1200"/>
              </a:spcAft>
              <a:defRPr sz="1400" baseline="0">
                <a:solidFill>
                  <a:schemeClr val="tx1">
                    <a:lumMod val="75000"/>
                    <a:lumOff val="25000"/>
                  </a:schemeClr>
                </a:solidFill>
                <a:ea typeface="Meiryo UI" panose="020B0604030504040204" pitchFamily="50" charset="-128"/>
              </a:defRPr>
            </a:lvl3pPr>
            <a:lvl4pPr>
              <a:defRPr sz="1400"/>
            </a:lvl4pPr>
            <a:lvl5pPr>
              <a:defRPr sz="1400"/>
            </a:lvl5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</p:txBody>
      </p:sp>
      <p:sp>
        <p:nvSpPr>
          <p:cNvPr id="7" name="長方形 6">
            <a:extLst>
              <a:ext uri="{FF2B5EF4-FFF2-40B4-BE49-F238E27FC236}">
                <a16:creationId xmlns:a16="http://schemas.microsoft.com/office/drawing/2014/main" id="{0FA6C5C5-5069-4AE6-8A3D-3F2C6B9506E4}"/>
              </a:ext>
            </a:extLst>
          </p:cNvPr>
          <p:cNvSpPr/>
          <p:nvPr userDrawn="1"/>
        </p:nvSpPr>
        <p:spPr>
          <a:xfrm>
            <a:off x="446314" y="-1"/>
            <a:ext cx="1188720" cy="128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320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>
            <a:extLst>
              <a:ext uri="{FF2B5EF4-FFF2-40B4-BE49-F238E27FC236}">
                <a16:creationId xmlns:a16="http://schemas.microsoft.com/office/drawing/2014/main" id="{0FA6C5C5-5069-4AE6-8A3D-3F2C6B9506E4}"/>
              </a:ext>
            </a:extLst>
          </p:cNvPr>
          <p:cNvSpPr/>
          <p:nvPr userDrawn="1"/>
        </p:nvSpPr>
        <p:spPr>
          <a:xfrm>
            <a:off x="446314" y="-1"/>
            <a:ext cx="1188720" cy="128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05328109-BF43-024A-B25B-C69E4098C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aseline="0"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4518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フレーム 7">
            <a:extLst>
              <a:ext uri="{FF2B5EF4-FFF2-40B4-BE49-F238E27FC236}">
                <a16:creationId xmlns:a16="http://schemas.microsoft.com/office/drawing/2014/main" id="{53B0C39E-3796-4132-81FF-5A58EAF300A5}"/>
              </a:ext>
            </a:extLst>
          </p:cNvPr>
          <p:cNvSpPr/>
          <p:nvPr userDrawn="1"/>
        </p:nvSpPr>
        <p:spPr>
          <a:xfrm>
            <a:off x="-2" y="0"/>
            <a:ext cx="12192001" cy="6858000"/>
          </a:xfrm>
          <a:prstGeom prst="frame">
            <a:avLst>
              <a:gd name="adj1" fmla="val 173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長方形 6">
            <a:extLst>
              <a:ext uri="{FF2B5EF4-FFF2-40B4-BE49-F238E27FC236}">
                <a16:creationId xmlns:a16="http://schemas.microsoft.com/office/drawing/2014/main" id="{0FA6C5C5-5069-4AE6-8A3D-3F2C6B9506E4}"/>
              </a:ext>
            </a:extLst>
          </p:cNvPr>
          <p:cNvSpPr/>
          <p:nvPr userDrawn="1"/>
        </p:nvSpPr>
        <p:spPr>
          <a:xfrm>
            <a:off x="446314" y="-1"/>
            <a:ext cx="1188720" cy="128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長方形 8">
            <a:extLst>
              <a:ext uri="{FF2B5EF4-FFF2-40B4-BE49-F238E27FC236}">
                <a16:creationId xmlns:a16="http://schemas.microsoft.com/office/drawing/2014/main" id="{C8943364-C409-4EE8-8020-9809E6B2B1AA}"/>
              </a:ext>
            </a:extLst>
          </p:cNvPr>
          <p:cNvSpPr/>
          <p:nvPr userDrawn="1"/>
        </p:nvSpPr>
        <p:spPr>
          <a:xfrm>
            <a:off x="11360016" y="6369050"/>
            <a:ext cx="335909" cy="488950"/>
          </a:xfrm>
          <a:prstGeom prst="rect">
            <a:avLst/>
          </a:prstGeom>
          <a:solidFill>
            <a:schemeClr val="bg2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" name="スライド番号プレースホルダー 5">
            <a:extLst>
              <a:ext uri="{FF2B5EF4-FFF2-40B4-BE49-F238E27FC236}">
                <a16:creationId xmlns:a16="http://schemas.microsoft.com/office/drawing/2014/main" id="{A67D090F-9522-445C-B984-52BE590455DC}"/>
              </a:ext>
            </a:extLst>
          </p:cNvPr>
          <p:cNvSpPr txBox="1">
            <a:spLocks/>
          </p:cNvSpPr>
          <p:nvPr userDrawn="1"/>
        </p:nvSpPr>
        <p:spPr>
          <a:xfrm>
            <a:off x="11360016" y="6369050"/>
            <a:ext cx="335909" cy="365125"/>
          </a:xfrm>
          <a:prstGeom prst="rect">
            <a:avLst/>
          </a:prstGeom>
          <a:solidFill>
            <a:schemeClr val="accent2"/>
          </a:solidFill>
        </p:spPr>
        <p:txBody>
          <a:bodyPr vert="horz" lIns="0" tIns="45720" rIns="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000" b="0" kern="1200">
                <a:solidFill>
                  <a:srgbClr val="01C6FD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rtl="0"/>
            <a:fld id="{78048C4E-7BD1-46A5-B2F2-6AD408DAAD47}" type="slidenum">
              <a:rPr lang="en-US" altLang="ja-JP" b="1" baseline="0" noProof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pPr/>
              <a:t>‹#›</a:t>
            </a:fld>
            <a:endParaRPr lang="ja-JP" altLang="en-US" b="1" baseline="0" noProof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タイトル 3">
            <a:extLst>
              <a:ext uri="{FF2B5EF4-FFF2-40B4-BE49-F238E27FC236}">
                <a16:creationId xmlns:a16="http://schemas.microsoft.com/office/drawing/2014/main" id="{00F7C607-177E-BC4B-9F1D-E0CD83EF0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 baseline="0"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6" name="テキスト プレースホルダー 4">
            <a:extLst>
              <a:ext uri="{FF2B5EF4-FFF2-40B4-BE49-F238E27FC236}">
                <a16:creationId xmlns:a16="http://schemas.microsoft.com/office/drawing/2014/main" id="{1F05F3BA-65F5-4621-807B-C8B857D01CA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438900" y="1463346"/>
            <a:ext cx="5181600" cy="487003"/>
          </a:xfrm>
        </p:spPr>
        <p:txBody>
          <a:bodyPr rtlCol="0" anchor="b">
            <a:normAutofit/>
          </a:bodyPr>
          <a:lstStyle>
            <a:lvl1pPr marL="0" indent="0">
              <a:buNone/>
              <a:defRPr sz="1600" b="1" baseline="0">
                <a:solidFill>
                  <a:schemeClr val="accent6"/>
                </a:solidFill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18" name="コンテンツ プレースホルダー 5">
            <a:extLst>
              <a:ext uri="{FF2B5EF4-FFF2-40B4-BE49-F238E27FC236}">
                <a16:creationId xmlns:a16="http://schemas.microsoft.com/office/drawing/2014/main" id="{CDF89E18-CCB2-4D69-AB77-CAB656EC211C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438898" y="2149311"/>
            <a:ext cx="5181601" cy="4040352"/>
          </a:xfrm>
        </p:spPr>
        <p:txBody>
          <a:bodyPr rtlCol="0">
            <a:normAutofit/>
          </a:bodyPr>
          <a:lstStyle>
            <a:lvl1pPr>
              <a:defRPr sz="1400" baseline="0">
                <a:ea typeface="Meiryo UI" panose="020B0604030504040204" pitchFamily="50" charset="-128"/>
              </a:defRPr>
            </a:lvl1pPr>
            <a:lvl2pPr>
              <a:defRPr sz="1400" baseline="0">
                <a:ea typeface="Meiryo UI" panose="020B0604030504040204" pitchFamily="50" charset="-128"/>
              </a:defRPr>
            </a:lvl2pPr>
            <a:lvl3pPr>
              <a:defRPr sz="1400" baseline="0">
                <a:ea typeface="Meiryo UI" panose="020B0604030504040204" pitchFamily="50" charset="-128"/>
              </a:defRPr>
            </a:lvl3pPr>
            <a:lvl4pPr>
              <a:defRPr sz="1400" baseline="0">
                <a:ea typeface="Meiryo UI" panose="020B0604030504040204" pitchFamily="50" charset="-128"/>
              </a:defRPr>
            </a:lvl4pPr>
            <a:lvl5pPr>
              <a:defRPr sz="1400" baseline="0"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9" name="テキスト プレースホルダー 2">
            <a:extLst>
              <a:ext uri="{FF2B5EF4-FFF2-40B4-BE49-F238E27FC236}">
                <a16:creationId xmlns:a16="http://schemas.microsoft.com/office/drawing/2014/main" id="{986F9159-693C-4325-939A-8C6869B22466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446314" y="1463346"/>
            <a:ext cx="5306787" cy="487003"/>
          </a:xfrm>
        </p:spPr>
        <p:txBody>
          <a:bodyPr rtlCol="0" anchor="b">
            <a:normAutofit/>
          </a:bodyPr>
          <a:lstStyle>
            <a:lvl1pPr marL="0" indent="0">
              <a:buNone/>
              <a:defRPr sz="1600" b="1" baseline="0">
                <a:solidFill>
                  <a:schemeClr val="accent3"/>
                </a:solidFill>
                <a:ea typeface="Meiryo UI" panose="020B0604030504040204" pitchFamily="50" charset="-12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20" name="コンテンツ プレースホルダー 3">
            <a:extLst>
              <a:ext uri="{FF2B5EF4-FFF2-40B4-BE49-F238E27FC236}">
                <a16:creationId xmlns:a16="http://schemas.microsoft.com/office/drawing/2014/main" id="{BEA361C8-0231-48E8-965E-6BB6D606C9FC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446314" y="2149311"/>
            <a:ext cx="5306789" cy="4040352"/>
          </a:xfrm>
        </p:spPr>
        <p:txBody>
          <a:bodyPr rtlCol="0">
            <a:normAutofit/>
          </a:bodyPr>
          <a:lstStyle>
            <a:lvl1pPr>
              <a:defRPr sz="1400" baseline="0">
                <a:ea typeface="Meiryo UI" panose="020B0604030504040204" pitchFamily="50" charset="-128"/>
              </a:defRPr>
            </a:lvl1pPr>
            <a:lvl2pPr>
              <a:defRPr sz="1400" baseline="0">
                <a:ea typeface="Meiryo UI" panose="020B0604030504040204" pitchFamily="50" charset="-128"/>
              </a:defRPr>
            </a:lvl2pPr>
            <a:lvl3pPr>
              <a:defRPr sz="1400" baseline="0">
                <a:ea typeface="Meiryo UI" panose="020B0604030504040204" pitchFamily="50" charset="-128"/>
              </a:defRPr>
            </a:lvl3pPr>
            <a:lvl4pPr>
              <a:defRPr sz="1400" baseline="0">
                <a:ea typeface="Meiryo UI" panose="020B0604030504040204" pitchFamily="50" charset="-128"/>
              </a:defRPr>
            </a:lvl4pPr>
            <a:lvl5pPr>
              <a:defRPr sz="1400" baseline="0">
                <a:ea typeface="Meiryo UI" panose="020B0604030504040204" pitchFamily="50" charset="-128"/>
              </a:defRPr>
            </a:lvl5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1596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比較の白の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長方形 6">
            <a:extLst>
              <a:ext uri="{FF2B5EF4-FFF2-40B4-BE49-F238E27FC236}">
                <a16:creationId xmlns:a16="http://schemas.microsoft.com/office/drawing/2014/main" id="{0FA6C5C5-5069-4AE6-8A3D-3F2C6B9506E4}"/>
              </a:ext>
            </a:extLst>
          </p:cNvPr>
          <p:cNvSpPr/>
          <p:nvPr userDrawn="1"/>
        </p:nvSpPr>
        <p:spPr>
          <a:xfrm>
            <a:off x="446314" y="-1"/>
            <a:ext cx="1188720" cy="12801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rtl="0"/>
            <a:endParaRPr lang="ja-JP" altLang="en-US" baseline="0" noProof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" name="テキスト プレースホルダー 8">
            <a:extLst>
              <a:ext uri="{FF2B5EF4-FFF2-40B4-BE49-F238E27FC236}">
                <a16:creationId xmlns:a16="http://schemas.microsoft.com/office/drawing/2014/main" id="{FF7966C8-8738-4743-AE43-80F0C197B6C7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71500" y="1509626"/>
            <a:ext cx="4900386" cy="334508"/>
          </a:xfrm>
        </p:spPr>
        <p:txBody>
          <a:bodyPr rtlCol="0">
            <a:noAutofit/>
          </a:bodyPr>
          <a:lstStyle>
            <a:lvl1pPr marL="0" indent="0" algn="l">
              <a:buNone/>
              <a:defRPr sz="1600" b="1" baseline="0">
                <a:solidFill>
                  <a:schemeClr val="accent3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10" name="テキスト プレースホルダー 8">
            <a:extLst>
              <a:ext uri="{FF2B5EF4-FFF2-40B4-BE49-F238E27FC236}">
                <a16:creationId xmlns:a16="http://schemas.microsoft.com/office/drawing/2014/main" id="{3F93C618-7612-42AB-B890-45E85BD492F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720114" y="1509626"/>
            <a:ext cx="4900386" cy="334508"/>
          </a:xfrm>
        </p:spPr>
        <p:txBody>
          <a:bodyPr rtlCol="0">
            <a:noAutofit/>
          </a:bodyPr>
          <a:lstStyle>
            <a:lvl1pPr marL="0" indent="0" algn="l">
              <a:buNone/>
              <a:defRPr sz="1600" b="1" baseline="0">
                <a:solidFill>
                  <a:schemeClr val="accent6"/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12" name="テキスト プレースホルダー 8">
            <a:extLst>
              <a:ext uri="{FF2B5EF4-FFF2-40B4-BE49-F238E27FC236}">
                <a16:creationId xmlns:a16="http://schemas.microsoft.com/office/drawing/2014/main" id="{B1885C44-356C-410C-B697-9BA0E2858222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571500" y="2156688"/>
            <a:ext cx="4900386" cy="3561943"/>
          </a:xfrm>
        </p:spPr>
        <p:txBody>
          <a:bodyPr rtlCol="0">
            <a:noAutofit/>
          </a:bodyPr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13" name="テキスト プレースホルダー 8">
            <a:extLst>
              <a:ext uri="{FF2B5EF4-FFF2-40B4-BE49-F238E27FC236}">
                <a16:creationId xmlns:a16="http://schemas.microsoft.com/office/drawing/2014/main" id="{464BC696-49A6-4328-BB42-5566BAC00F80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720114" y="2156688"/>
            <a:ext cx="4900386" cy="3561943"/>
          </a:xfrm>
        </p:spPr>
        <p:txBody>
          <a:bodyPr rtlCol="0">
            <a:noAutofit/>
          </a:bodyPr>
          <a:lstStyle>
            <a:lvl1pPr marL="0" indent="0" algn="l">
              <a:buNone/>
              <a:defRPr sz="1400" b="0" baseline="0">
                <a:solidFill>
                  <a:schemeClr val="tx1">
                    <a:lumMod val="75000"/>
                    <a:lumOff val="2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pPr lvl="0" rtl="0"/>
            <a:r>
              <a:rPr lang="ja-JP" altLang="en-US" noProof="0"/>
              <a:t>マスター テキストのスタイルを編集する</a:t>
            </a:r>
          </a:p>
        </p:txBody>
      </p:sp>
      <p:sp>
        <p:nvSpPr>
          <p:cNvPr id="3" name="タイトル 2">
            <a:extLst>
              <a:ext uri="{FF2B5EF4-FFF2-40B4-BE49-F238E27FC236}">
                <a16:creationId xmlns:a16="http://schemas.microsoft.com/office/drawing/2014/main" id="{E0FB9F81-CC7F-5244-95A6-279BE4B51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4" y="500215"/>
            <a:ext cx="11174186" cy="590931"/>
          </a:xfrm>
        </p:spPr>
        <p:txBody>
          <a:bodyPr rtlCol="0"/>
          <a:lstStyle>
            <a:lvl1pPr>
              <a:defRPr baseline="0">
                <a:ea typeface="Meiryo UI" panose="020B0604030504040204" pitchFamily="50" charset="-128"/>
              </a:defRPr>
            </a:lvl1pPr>
          </a:lstStyle>
          <a:p>
            <a:pPr rtl="0"/>
            <a:r>
              <a:rPr lang="ja-JP" altLang="en-US" noProof="0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44025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E1B3994-EC85-4CEE-B849-7AE33810F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314" y="500215"/>
            <a:ext cx="11174186" cy="590931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spAutoFit/>
          </a:bodyPr>
          <a:lstStyle/>
          <a:p>
            <a:pPr lvl="0" rt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EE88709A-CA63-4EAC-968C-8873D088E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6314" y="1253331"/>
            <a:ext cx="11174186" cy="4770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ja-JP" altLang="en-US" noProof="0"/>
              <a:t>マスター テキストのスタイルを編集する</a:t>
            </a:r>
          </a:p>
          <a:p>
            <a:pPr lvl="1" rtl="0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 rtl="0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 rtl="0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 rtl="0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BBA3C17-8AAC-4933-A7DA-CD7D3F840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46314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defRPr>
            </a:lvl1pPr>
          </a:lstStyle>
          <a:p>
            <a:endParaRPr lang="ja-JP" altLang="en-US" noProof="0"/>
          </a:p>
        </p:txBody>
      </p:sp>
    </p:spTree>
    <p:extLst>
      <p:ext uri="{BB962C8B-B14F-4D97-AF65-F5344CB8AC3E}">
        <p14:creationId xmlns:p14="http://schemas.microsoft.com/office/powerpoint/2010/main" val="3981575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61" r:id="rId4"/>
    <p:sldLayoutId id="2147483662" r:id="rId5"/>
    <p:sldLayoutId id="2147483650" r:id="rId6"/>
    <p:sldLayoutId id="2147483668" r:id="rId7"/>
    <p:sldLayoutId id="2147483674" r:id="rId8"/>
    <p:sldLayoutId id="2147483666" r:id="rId9"/>
    <p:sldLayoutId id="2147483664" r:id="rId10"/>
    <p:sldLayoutId id="2147483663" r:id="rId11"/>
    <p:sldLayoutId id="2147483667" r:id="rId12"/>
    <p:sldLayoutId id="2147483671" r:id="rId13"/>
    <p:sldLayoutId id="2147483672" r:id="rId14"/>
    <p:sldLayoutId id="2147483673" r:id="rId15"/>
    <p:sldLayoutId id="2147483675" r:id="rId16"/>
    <p:sldLayoutId id="2147483676" r:id="rId17"/>
    <p:sldLayoutId id="2147483665" r:id="rId18"/>
    <p:sldLayoutId id="2147483669" r:id="rId19"/>
    <p:sldLayoutId id="2147483670" r:id="rId20"/>
    <p:sldLayoutId id="2147483677" r:id="rId2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lang="en-GB" sz="3600" b="1" kern="1200" spc="-60" baseline="0" dirty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b="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b="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b="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b="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b="0" kern="1200" baseline="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360" userDrawn="1">
          <p15:clr>
            <a:srgbClr val="F26B43"/>
          </p15:clr>
        </p15:guide>
        <p15:guide id="4" pos="7320" userDrawn="1">
          <p15:clr>
            <a:srgbClr val="F26B43"/>
          </p15:clr>
        </p15:guide>
        <p15:guide id="5" orient="horz" pos="360" userDrawn="1">
          <p15:clr>
            <a:srgbClr val="F26B43"/>
          </p15:clr>
        </p15:guide>
        <p15:guide id="6" orient="horz" pos="39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24CEAE4-5F5B-BD53-A87F-630D9FA1DE83}"/>
              </a:ext>
            </a:extLst>
          </p:cNvPr>
          <p:cNvSpPr/>
          <p:nvPr/>
        </p:nvSpPr>
        <p:spPr>
          <a:xfrm>
            <a:off x="1062445" y="820782"/>
            <a:ext cx="10258697" cy="521643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企業の担当者の方は、このアピールシートの情報のみで面談に臨まれます。</a:t>
            </a:r>
            <a:endParaRPr kumimoji="1" lang="en-US" altLang="ja-JP" sz="2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2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2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2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提出期限は、</a:t>
            </a:r>
            <a:r>
              <a:rPr kumimoji="1" lang="en-US" altLang="ja-JP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12/15(</a:t>
            </a:r>
            <a:r>
              <a:rPr kumimoji="1" lang="ja-JP" altLang="en-US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金</a:t>
            </a:r>
            <a:r>
              <a:rPr kumimoji="1" lang="en-US" altLang="ja-JP" sz="20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です。</a:t>
            </a:r>
            <a:endParaRPr kumimoji="1" lang="en-US" altLang="ja-JP" sz="2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スライド</a:t>
            </a:r>
            <a:r>
              <a:rPr kumimoji="1" lang="en-US" altLang="ja-JP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kumimoji="1" lang="ja-JP" altLang="en-US" sz="20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枚目</a:t>
            </a:r>
            <a:r>
              <a: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を、イベント</a:t>
            </a:r>
            <a:r>
              <a:rPr kumimoji="1" lang="en-US" altLang="ja-JP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HP</a:t>
            </a:r>
            <a:r>
              <a: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からアップロードください。</a:t>
            </a:r>
            <a:endParaRPr kumimoji="1" lang="en-US" altLang="ja-JP" sz="2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アピールシートの提出をもって参加登録完了</a:t>
            </a:r>
            <a:r>
              <a: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となりますので</a:t>
            </a:r>
            <a:endParaRPr kumimoji="1" lang="en-US" altLang="ja-JP" sz="2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kumimoji="1" lang="ja-JP" altLang="en-US" sz="20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期日までに必ずご提出ください。</a:t>
            </a:r>
            <a:endParaRPr kumimoji="1" lang="en-US" altLang="ja-JP" sz="20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sz="1600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endParaRPr kumimoji="1" lang="en-US" altLang="ja-JP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165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/>
          <p:cNvGrpSpPr/>
          <p:nvPr/>
        </p:nvGrpSpPr>
        <p:grpSpPr>
          <a:xfrm>
            <a:off x="3973484" y="4087434"/>
            <a:ext cx="8030095" cy="394269"/>
            <a:chOff x="4317072" y="4832465"/>
            <a:chExt cx="7755777" cy="394269"/>
          </a:xfrm>
        </p:grpSpPr>
        <p:sp>
          <p:nvSpPr>
            <p:cNvPr id="26" name="正方形/長方形 25"/>
            <p:cNvSpPr/>
            <p:nvPr/>
          </p:nvSpPr>
          <p:spPr>
            <a:xfrm>
              <a:off x="4317072" y="4832465"/>
              <a:ext cx="7755777" cy="3906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4450080" y="4857402"/>
              <a:ext cx="9447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自己</a:t>
              </a:r>
              <a:r>
                <a:rPr kumimoji="1" lang="en-US" altLang="ja-JP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PR</a:t>
              </a:r>
              <a:endPara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-1" y="0"/>
            <a:ext cx="3923608" cy="6858000"/>
          </a:xfrm>
          <a:prstGeom prst="rect">
            <a:avLst/>
          </a:prstGeom>
          <a:solidFill>
            <a:srgbClr val="8A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1939635" y="3217025"/>
            <a:ext cx="1978429" cy="3640975"/>
          </a:xfrm>
          <a:prstGeom prst="rect">
            <a:avLst/>
          </a:prstGeom>
          <a:pattFill prst="wdDnDiag">
            <a:fgClr>
              <a:srgbClr val="23A5CD"/>
            </a:fgClr>
            <a:bgClr>
              <a:srgbClr val="8ACDE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0"/>
            <a:ext cx="1978429" cy="3640975"/>
          </a:xfrm>
          <a:prstGeom prst="rect">
            <a:avLst/>
          </a:prstGeom>
          <a:pattFill prst="wdDnDiag">
            <a:fgClr>
              <a:srgbClr val="23A5CD"/>
            </a:fgClr>
            <a:bgClr>
              <a:srgbClr val="8ACDE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71053" y="-4289"/>
            <a:ext cx="3607723" cy="6691746"/>
          </a:xfrm>
          <a:prstGeom prst="rect">
            <a:avLst/>
          </a:prstGeom>
          <a:solidFill>
            <a:schemeClr val="bg1"/>
          </a:solidFill>
          <a:ln>
            <a:solidFill>
              <a:srgbClr val="8ACD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所属　江戸幕府　</a:t>
            </a:r>
            <a:r>
              <a:rPr lang="en-US" altLang="ja-JP" dirty="0"/>
              <a:t>D1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3973484" y="74814"/>
            <a:ext cx="8030095" cy="413266"/>
            <a:chOff x="4256114" y="116378"/>
            <a:chExt cx="7755777" cy="413266"/>
          </a:xfrm>
        </p:grpSpPr>
        <p:sp>
          <p:nvSpPr>
            <p:cNvPr id="3" name="正方形/長方形 2"/>
            <p:cNvSpPr/>
            <p:nvPr/>
          </p:nvSpPr>
          <p:spPr>
            <a:xfrm>
              <a:off x="4256114" y="116378"/>
              <a:ext cx="7755777" cy="3906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401578" y="160312"/>
              <a:ext cx="27238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現在の研究テーマと実績</a:t>
              </a:r>
            </a:p>
          </p:txBody>
        </p:sp>
      </p:grpSp>
      <p:sp>
        <p:nvSpPr>
          <p:cNvPr id="12" name="テキスト ボックス 11"/>
          <p:cNvSpPr txBox="1"/>
          <p:nvPr/>
        </p:nvSpPr>
        <p:spPr>
          <a:xfrm>
            <a:off x="7824425" y="143928"/>
            <a:ext cx="2159566" cy="52322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研究テーマ、実績を記入</a:t>
            </a:r>
            <a:endParaRPr kumimoji="1" lang="en-US" altLang="ja-JP" sz="1400" dirty="0"/>
          </a:p>
          <a:p>
            <a:r>
              <a:rPr kumimoji="1" lang="ja-JP" altLang="en-US" sz="1400" dirty="0"/>
              <a:t>写真・図などの掲載可</a:t>
            </a:r>
          </a:p>
        </p:txBody>
      </p:sp>
      <p:cxnSp>
        <p:nvCxnSpPr>
          <p:cNvPr id="32" name="直線コネクタ 31"/>
          <p:cNvCxnSpPr>
            <a:cxnSpLocks/>
          </p:cNvCxnSpPr>
          <p:nvPr/>
        </p:nvCxnSpPr>
        <p:spPr>
          <a:xfrm flipV="1">
            <a:off x="507833" y="1226331"/>
            <a:ext cx="2952750" cy="9525"/>
          </a:xfrm>
          <a:prstGeom prst="line">
            <a:avLst/>
          </a:prstGeom>
          <a:ln w="28575">
            <a:solidFill>
              <a:srgbClr val="8ACD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957269" y="495306"/>
            <a:ext cx="1893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氏　　名</a:t>
            </a:r>
            <a:endParaRPr kumimoji="1" lang="ja-JP" altLang="en-US" sz="4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84108" y="134340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所属　</a:t>
            </a:r>
            <a:endParaRPr lang="en-US" altLang="ja-JP" dirty="0"/>
          </a:p>
        </p:txBody>
      </p:sp>
      <p:sp>
        <p:nvSpPr>
          <p:cNvPr id="37" name="正方形/長方形 36"/>
          <p:cNvSpPr/>
          <p:nvPr/>
        </p:nvSpPr>
        <p:spPr>
          <a:xfrm>
            <a:off x="384108" y="200870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専攻　　</a:t>
            </a:r>
            <a:endParaRPr lang="en-US" altLang="ja-JP" dirty="0"/>
          </a:p>
        </p:txBody>
      </p:sp>
      <p:sp>
        <p:nvSpPr>
          <p:cNvPr id="33" name="正方形/長方形 32"/>
          <p:cNvSpPr/>
          <p:nvPr/>
        </p:nvSpPr>
        <p:spPr>
          <a:xfrm>
            <a:off x="384108" y="167189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学年　　</a:t>
            </a:r>
            <a:endParaRPr lang="en-US" altLang="ja-JP" dirty="0"/>
          </a:p>
        </p:txBody>
      </p:sp>
      <p:sp>
        <p:nvSpPr>
          <p:cNvPr id="13" name="正方形/長方形 12"/>
          <p:cNvSpPr/>
          <p:nvPr/>
        </p:nvSpPr>
        <p:spPr>
          <a:xfrm>
            <a:off x="777719" y="4190018"/>
            <a:ext cx="2412979" cy="311252"/>
          </a:xfrm>
          <a:prstGeom prst="rect">
            <a:avLst/>
          </a:prstGeom>
          <a:noFill/>
          <a:ln w="19050">
            <a:solidFill>
              <a:srgbClr val="8ACD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データサイエンススキル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778776" y="5126301"/>
            <a:ext cx="5887738" cy="253916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これまで履修した、または履修中のデータサイエンスに関連する科目を</a:t>
            </a:r>
            <a:r>
              <a:rPr kumimoji="1" lang="en-US" altLang="ja-JP" sz="1050" dirty="0"/>
              <a:t>3</a:t>
            </a:r>
            <a:r>
              <a:rPr kumimoji="1" lang="ja-JP" altLang="en-US" sz="1050" dirty="0"/>
              <a:t>つ程度ご記載ください</a:t>
            </a:r>
          </a:p>
        </p:txBody>
      </p:sp>
      <p:cxnSp>
        <p:nvCxnSpPr>
          <p:cNvPr id="53" name="直線コネクタ 52"/>
          <p:cNvCxnSpPr>
            <a:cxnSpLocks/>
          </p:cNvCxnSpPr>
          <p:nvPr/>
        </p:nvCxnSpPr>
        <p:spPr>
          <a:xfrm flipV="1">
            <a:off x="507833" y="4987514"/>
            <a:ext cx="2952750" cy="9525"/>
          </a:xfrm>
          <a:prstGeom prst="line">
            <a:avLst/>
          </a:prstGeom>
          <a:ln w="28575">
            <a:solidFill>
              <a:srgbClr val="8ACD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テキスト ボックス 42"/>
          <p:cNvSpPr txBox="1"/>
          <p:nvPr/>
        </p:nvSpPr>
        <p:spPr>
          <a:xfrm>
            <a:off x="4078454" y="3203564"/>
            <a:ext cx="4825754" cy="43088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50" b="1" u="sng" dirty="0">
                <a:solidFill>
                  <a:srgbClr val="0070C0"/>
                </a:solidFill>
              </a:rPr>
              <a:t>上図の</a:t>
            </a:r>
            <a:r>
              <a:rPr kumimoji="1" lang="en-US" altLang="ja-JP" sz="1050" b="1" u="sng" dirty="0">
                <a:solidFill>
                  <a:srgbClr val="0070C0"/>
                </a:solidFill>
              </a:rPr>
              <a:t>(</a:t>
            </a:r>
            <a:r>
              <a:rPr kumimoji="1" lang="ja-JP" altLang="en-US" sz="1050" b="1" u="sng" dirty="0">
                <a:solidFill>
                  <a:srgbClr val="0070C0"/>
                </a:solidFill>
              </a:rPr>
              <a:t>一社</a:t>
            </a:r>
            <a:r>
              <a:rPr kumimoji="1" lang="en-US" altLang="ja-JP" sz="1050" b="1" u="sng" dirty="0">
                <a:solidFill>
                  <a:srgbClr val="0070C0"/>
                </a:solidFill>
              </a:rPr>
              <a:t>)</a:t>
            </a:r>
            <a:r>
              <a:rPr kumimoji="1" lang="ja-JP" altLang="en-US" sz="1050" b="1" u="sng" dirty="0">
                <a:solidFill>
                  <a:srgbClr val="0070C0"/>
                </a:solidFill>
              </a:rPr>
              <a:t>データサイエンティスト協会が定める</a:t>
            </a:r>
            <a:r>
              <a:rPr kumimoji="1" lang="en-US" altLang="ja-JP" sz="1050" b="1" u="sng" dirty="0">
                <a:solidFill>
                  <a:srgbClr val="0070C0"/>
                </a:solidFill>
              </a:rPr>
              <a:t>3</a:t>
            </a:r>
            <a:r>
              <a:rPr kumimoji="1" lang="ja-JP" altLang="en-US" sz="1050" b="1" u="sng" dirty="0">
                <a:solidFill>
                  <a:srgbClr val="0070C0"/>
                </a:solidFill>
              </a:rPr>
              <a:t>つのスキルセット</a:t>
            </a:r>
            <a:r>
              <a:rPr kumimoji="1" lang="ja-JP" altLang="en-US" sz="1050" dirty="0"/>
              <a:t>の中で</a:t>
            </a:r>
            <a:endParaRPr kumimoji="1" lang="en-US" altLang="ja-JP" sz="1050" dirty="0"/>
          </a:p>
          <a:p>
            <a:r>
              <a:rPr kumimoji="1" lang="ja-JP" altLang="en-US" sz="1100" b="1" dirty="0"/>
              <a:t>ご自身が強みだと考えるスキルをご記載ください</a:t>
            </a:r>
            <a:endParaRPr kumimoji="1" lang="en-US" altLang="ja-JP" sz="1100" b="1" dirty="0"/>
          </a:p>
        </p:txBody>
      </p:sp>
      <p:sp>
        <p:nvSpPr>
          <p:cNvPr id="54" name="テキスト ボックス 53"/>
          <p:cNvSpPr txBox="1"/>
          <p:nvPr/>
        </p:nvSpPr>
        <p:spPr>
          <a:xfrm>
            <a:off x="616517" y="4582573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データエンジニアリング力</a:t>
            </a:r>
            <a:endParaRPr kumimoji="1" lang="en-US" altLang="ja-JP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31053" y="5119220"/>
            <a:ext cx="27401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sz="1600" dirty="0"/>
              <a:t>ベイズ統計学入門</a:t>
            </a:r>
            <a:endParaRPr kumimoji="1" lang="en-US" altLang="ja-JP" sz="1600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sz="1600" dirty="0"/>
              <a:t>人工知能・機械学習概論</a:t>
            </a:r>
            <a:endParaRPr kumimoji="1" lang="en-US" altLang="ja-JP" sz="1600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en-US" altLang="ja-JP" sz="1600" dirty="0"/>
              <a:t>Python</a:t>
            </a:r>
            <a:r>
              <a:rPr kumimoji="1" lang="ja-JP" altLang="en-US" sz="1600" dirty="0"/>
              <a:t>プログラミング</a:t>
            </a:r>
          </a:p>
        </p:txBody>
      </p:sp>
      <p:sp>
        <p:nvSpPr>
          <p:cNvPr id="59" name="正方形/長方形 58"/>
          <p:cNvSpPr/>
          <p:nvPr/>
        </p:nvSpPr>
        <p:spPr>
          <a:xfrm>
            <a:off x="650736" y="2390889"/>
            <a:ext cx="2723823" cy="1643901"/>
          </a:xfrm>
          <a:prstGeom prst="rect">
            <a:avLst/>
          </a:prstGeom>
          <a:solidFill>
            <a:schemeClr val="bg1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60" name="テキスト ボックス 59"/>
          <p:cNvSpPr txBox="1"/>
          <p:nvPr/>
        </p:nvSpPr>
        <p:spPr>
          <a:xfrm>
            <a:off x="1708523" y="3048536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dirty="0"/>
              <a:t>写真</a:t>
            </a:r>
            <a:endParaRPr kumimoji="1" lang="en-US" altLang="ja-JP" sz="1400" dirty="0"/>
          </a:p>
        </p:txBody>
      </p:sp>
      <p:cxnSp>
        <p:nvCxnSpPr>
          <p:cNvPr id="64" name="直線矢印コネクタ 63"/>
          <p:cNvCxnSpPr>
            <a:cxnSpLocks/>
          </p:cNvCxnSpPr>
          <p:nvPr/>
        </p:nvCxnSpPr>
        <p:spPr>
          <a:xfrm flipH="1">
            <a:off x="3289160" y="3722499"/>
            <a:ext cx="757071" cy="76480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テキスト ボックス 72"/>
          <p:cNvSpPr txBox="1"/>
          <p:nvPr/>
        </p:nvSpPr>
        <p:spPr>
          <a:xfrm>
            <a:off x="213741" y="4558208"/>
            <a:ext cx="338666" cy="30777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例</a:t>
            </a:r>
          </a:p>
        </p:txBody>
      </p:sp>
      <p:sp>
        <p:nvSpPr>
          <p:cNvPr id="74" name="テキスト ボックス 73"/>
          <p:cNvSpPr txBox="1"/>
          <p:nvPr/>
        </p:nvSpPr>
        <p:spPr>
          <a:xfrm>
            <a:off x="217571" y="5226329"/>
            <a:ext cx="338666" cy="307777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400" dirty="0"/>
              <a:t>例</a:t>
            </a:r>
          </a:p>
        </p:txBody>
      </p:sp>
      <p:pic>
        <p:nvPicPr>
          <p:cNvPr id="45" name="図 44">
            <a:extLst>
              <a:ext uri="{FF2B5EF4-FFF2-40B4-BE49-F238E27FC236}">
                <a16:creationId xmlns:a16="http://schemas.microsoft.com/office/drawing/2014/main" id="{79D82B98-8155-4ED7-B61E-B1EB60FEE6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7119" y="950147"/>
            <a:ext cx="3804550" cy="2104001"/>
          </a:xfrm>
          <a:prstGeom prst="rect">
            <a:avLst/>
          </a:prstGeom>
          <a:ln>
            <a:solidFill>
              <a:srgbClr val="00B050"/>
            </a:solidFill>
          </a:ln>
        </p:spPr>
      </p:pic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CB84F79-4F18-4F29-B767-E979FD9312FC}"/>
              </a:ext>
            </a:extLst>
          </p:cNvPr>
          <p:cNvSpPr txBox="1"/>
          <p:nvPr/>
        </p:nvSpPr>
        <p:spPr>
          <a:xfrm>
            <a:off x="231816" y="6069647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/>
              <a:t>スキルレベル</a:t>
            </a:r>
            <a:endParaRPr kumimoji="1" lang="en-US" altLang="ja-JP" sz="1400" b="1" dirty="0"/>
          </a:p>
          <a:p>
            <a:r>
              <a:rPr kumimoji="1" lang="en-US" altLang="ja-JP" sz="1400" b="1" dirty="0"/>
              <a:t>(</a:t>
            </a:r>
            <a:r>
              <a:rPr kumimoji="1" lang="ja-JP" altLang="en-US" sz="1400" b="1" dirty="0"/>
              <a:t>４段階評価</a:t>
            </a:r>
            <a:r>
              <a:rPr kumimoji="1" lang="en-US" altLang="ja-JP" sz="1400" b="1" dirty="0"/>
              <a:t>)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89206AE-F8D4-4E5B-A9B2-671FE29E0B7E}"/>
              </a:ext>
            </a:extLst>
          </p:cNvPr>
          <p:cNvSpPr txBox="1"/>
          <p:nvPr/>
        </p:nvSpPr>
        <p:spPr>
          <a:xfrm>
            <a:off x="3039182" y="6374315"/>
            <a:ext cx="309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C</a:t>
            </a:r>
            <a:endParaRPr kumimoji="1" lang="ja-JP" altLang="en-US" sz="14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87D56524-2675-BB95-CD72-BF4EBDCAE377}"/>
              </a:ext>
            </a:extLst>
          </p:cNvPr>
          <p:cNvGrpSpPr/>
          <p:nvPr/>
        </p:nvGrpSpPr>
        <p:grpSpPr>
          <a:xfrm>
            <a:off x="1462288" y="6032923"/>
            <a:ext cx="1620957" cy="636837"/>
            <a:chOff x="1462288" y="6032923"/>
            <a:chExt cx="1620957" cy="636837"/>
          </a:xfrm>
        </p:grpSpPr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4DA33686-3796-430D-BD87-34C555360857}"/>
                </a:ext>
              </a:extLst>
            </p:cNvPr>
            <p:cNvSpPr txBox="1"/>
            <p:nvPr/>
          </p:nvSpPr>
          <p:spPr>
            <a:xfrm>
              <a:off x="1462288" y="6032923"/>
              <a:ext cx="79220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ビジネス力</a:t>
              </a:r>
              <a:endParaRPr kumimoji="1" lang="en-US" altLang="ja-JP" sz="1050" b="1" dirty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9192A9E8-1F8A-46D2-ACE9-8A888DB83098}"/>
                </a:ext>
              </a:extLst>
            </p:cNvPr>
            <p:cNvSpPr txBox="1"/>
            <p:nvPr/>
          </p:nvSpPr>
          <p:spPr>
            <a:xfrm>
              <a:off x="1462288" y="6224383"/>
              <a:ext cx="128272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データサイエンス力</a:t>
              </a:r>
              <a:endParaRPr kumimoji="1" lang="en-US" altLang="ja-JP" sz="1050" b="1" dirty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5090C661-FC2D-4C5C-8B85-1D5D49AFBC92}"/>
                </a:ext>
              </a:extLst>
            </p:cNvPr>
            <p:cNvSpPr txBox="1"/>
            <p:nvPr/>
          </p:nvSpPr>
          <p:spPr>
            <a:xfrm>
              <a:off x="1462288" y="6415844"/>
              <a:ext cx="162095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データエンジニアリング力</a:t>
              </a:r>
              <a:endParaRPr kumimoji="1" lang="en-US" altLang="ja-JP" sz="1050" b="1" dirty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</p:grp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69E6CA25-DE9D-45F2-951D-618B74C8253E}"/>
              </a:ext>
            </a:extLst>
          </p:cNvPr>
          <p:cNvCxnSpPr>
            <a:cxnSpLocks/>
          </p:cNvCxnSpPr>
          <p:nvPr/>
        </p:nvCxnSpPr>
        <p:spPr>
          <a:xfrm flipV="1">
            <a:off x="507833" y="5958311"/>
            <a:ext cx="2952750" cy="9525"/>
          </a:xfrm>
          <a:prstGeom prst="line">
            <a:avLst/>
          </a:prstGeom>
          <a:ln w="28575">
            <a:solidFill>
              <a:srgbClr val="8ACD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E0FBA7A-5CCE-4A51-ADE4-FD1659318591}"/>
              </a:ext>
            </a:extLst>
          </p:cNvPr>
          <p:cNvSpPr txBox="1"/>
          <p:nvPr/>
        </p:nvSpPr>
        <p:spPr>
          <a:xfrm>
            <a:off x="3045594" y="6175564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B</a:t>
            </a:r>
            <a:endParaRPr kumimoji="1" lang="ja-JP" altLang="en-US" sz="14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2336772" y="2459390"/>
            <a:ext cx="954107" cy="276999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200" dirty="0"/>
              <a:t>写真を貼付</a:t>
            </a:r>
            <a:endParaRPr kumimoji="1" lang="en-US" altLang="ja-JP" sz="1200" dirty="0"/>
          </a:p>
        </p:txBody>
      </p: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D98B54D2-4F0C-1A8B-14ED-E6E9EE89E4DB}"/>
              </a:ext>
            </a:extLst>
          </p:cNvPr>
          <p:cNvCxnSpPr>
            <a:cxnSpLocks/>
          </p:cNvCxnSpPr>
          <p:nvPr/>
        </p:nvCxnSpPr>
        <p:spPr>
          <a:xfrm flipH="1">
            <a:off x="3236483" y="5271416"/>
            <a:ext cx="511338" cy="200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BBD46824-37E0-5D75-5219-F66AF90A5899}"/>
              </a:ext>
            </a:extLst>
          </p:cNvPr>
          <p:cNvCxnSpPr>
            <a:cxnSpLocks/>
          </p:cNvCxnSpPr>
          <p:nvPr/>
        </p:nvCxnSpPr>
        <p:spPr>
          <a:xfrm flipH="1">
            <a:off x="3395115" y="6361672"/>
            <a:ext cx="511338" cy="2004"/>
          </a:xfrm>
          <a:prstGeom prst="straightConnector1">
            <a:avLst/>
          </a:prstGeom>
          <a:ln w="5715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FDD1D0E-3761-61F3-9D49-F6F2316675D5}"/>
              </a:ext>
            </a:extLst>
          </p:cNvPr>
          <p:cNvSpPr txBox="1"/>
          <p:nvPr/>
        </p:nvSpPr>
        <p:spPr>
          <a:xfrm>
            <a:off x="3045594" y="5985295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B</a:t>
            </a:r>
            <a:endParaRPr kumimoji="1" lang="ja-JP" altLang="en-US" sz="14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DF124991-69D6-5A3F-BEF8-5285633FBC41}"/>
              </a:ext>
            </a:extLst>
          </p:cNvPr>
          <p:cNvSpPr txBox="1"/>
          <p:nvPr/>
        </p:nvSpPr>
        <p:spPr>
          <a:xfrm>
            <a:off x="3982504" y="5714818"/>
            <a:ext cx="3750482" cy="106182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sz="1050" dirty="0"/>
              <a:t>ご自身で考えるスキルレベルをご記載ください</a:t>
            </a:r>
            <a:endParaRPr kumimoji="1" lang="en-US" altLang="ja-JP" sz="1050" dirty="0"/>
          </a:p>
          <a:p>
            <a:endParaRPr kumimoji="1" lang="en-US" altLang="ja-JP" sz="1050" dirty="0"/>
          </a:p>
          <a:p>
            <a:r>
              <a:rPr kumimoji="1" lang="en-US" altLang="ja-JP" sz="1050" dirty="0"/>
              <a:t>A</a:t>
            </a:r>
            <a:r>
              <a:rPr kumimoji="1" lang="ja-JP" altLang="en-US" sz="1050" dirty="0"/>
              <a:t>　独り立ちレベル（自律的に実践できる）</a:t>
            </a:r>
          </a:p>
          <a:p>
            <a:r>
              <a:rPr kumimoji="1" lang="en-US" altLang="ja-JP" sz="1050" dirty="0"/>
              <a:t>B</a:t>
            </a:r>
            <a:r>
              <a:rPr kumimoji="1" lang="ja-JP" altLang="en-US" sz="1050" dirty="0"/>
              <a:t>　中級レベル（実践経験はあるが、サポートが必要）</a:t>
            </a:r>
          </a:p>
          <a:p>
            <a:r>
              <a:rPr kumimoji="1" lang="en-US" altLang="ja-JP" sz="1050" dirty="0"/>
              <a:t>C</a:t>
            </a:r>
            <a:r>
              <a:rPr kumimoji="1" lang="ja-JP" altLang="en-US" sz="1050" dirty="0"/>
              <a:t> </a:t>
            </a:r>
            <a:r>
              <a:rPr kumimoji="1" lang="en-US" altLang="ja-JP" sz="1050" dirty="0"/>
              <a:t>  </a:t>
            </a:r>
            <a:r>
              <a:rPr kumimoji="1" lang="ja-JP" altLang="en-US" sz="1050" dirty="0"/>
              <a:t>初級レベル（学習半年以上で、実践経験なし）</a:t>
            </a:r>
          </a:p>
          <a:p>
            <a:r>
              <a:rPr kumimoji="1" lang="en-US" altLang="ja-JP" sz="1050" dirty="0"/>
              <a:t>D   </a:t>
            </a:r>
            <a:r>
              <a:rPr kumimoji="1" lang="ja-JP" altLang="en-US" sz="1050" dirty="0"/>
              <a:t>入門レベル　（学習半年未満）</a:t>
            </a:r>
            <a:endParaRPr kumimoji="1" lang="en-US" altLang="ja-JP" sz="1050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67D0570-96A9-9C7E-9A1D-138505B62993}"/>
              </a:ext>
            </a:extLst>
          </p:cNvPr>
          <p:cNvSpPr txBox="1"/>
          <p:nvPr/>
        </p:nvSpPr>
        <p:spPr>
          <a:xfrm>
            <a:off x="1347165" y="143928"/>
            <a:ext cx="1184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ふりがな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B60C079-1585-FFE3-4688-E9EBB746F303}"/>
              </a:ext>
            </a:extLst>
          </p:cNvPr>
          <p:cNvSpPr txBox="1"/>
          <p:nvPr/>
        </p:nvSpPr>
        <p:spPr>
          <a:xfrm>
            <a:off x="289098" y="169167"/>
            <a:ext cx="723275" cy="307777"/>
          </a:xfrm>
          <a:prstGeom prst="rect">
            <a:avLst/>
          </a:prstGeom>
          <a:solidFill>
            <a:srgbClr val="00B050"/>
          </a:solidFill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chemeClr val="bg1"/>
                </a:solidFill>
              </a:rPr>
              <a:t>記入例</a:t>
            </a:r>
          </a:p>
        </p:txBody>
      </p:sp>
    </p:spTree>
    <p:extLst>
      <p:ext uri="{BB962C8B-B14F-4D97-AF65-F5344CB8AC3E}">
        <p14:creationId xmlns:p14="http://schemas.microsoft.com/office/powerpoint/2010/main" val="879382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グループ化 14"/>
          <p:cNvGrpSpPr/>
          <p:nvPr/>
        </p:nvGrpSpPr>
        <p:grpSpPr>
          <a:xfrm>
            <a:off x="3973484" y="4087434"/>
            <a:ext cx="8030095" cy="394269"/>
            <a:chOff x="4317072" y="4832465"/>
            <a:chExt cx="7755777" cy="394269"/>
          </a:xfrm>
        </p:grpSpPr>
        <p:sp>
          <p:nvSpPr>
            <p:cNvPr id="26" name="正方形/長方形 25"/>
            <p:cNvSpPr/>
            <p:nvPr/>
          </p:nvSpPr>
          <p:spPr>
            <a:xfrm>
              <a:off x="4317072" y="4832465"/>
              <a:ext cx="7755777" cy="3906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" name="テキスト ボックス 24"/>
            <p:cNvSpPr txBox="1"/>
            <p:nvPr/>
          </p:nvSpPr>
          <p:spPr>
            <a:xfrm>
              <a:off x="4450080" y="4857402"/>
              <a:ext cx="9447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自己</a:t>
              </a:r>
              <a:r>
                <a:rPr kumimoji="1" lang="en-US" altLang="ja-JP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PR</a:t>
              </a:r>
              <a:endParaRPr kumimoji="1" lang="ja-JP" altLang="en-US" sz="14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2" name="正方形/長方形 1"/>
          <p:cNvSpPr/>
          <p:nvPr/>
        </p:nvSpPr>
        <p:spPr>
          <a:xfrm>
            <a:off x="-1" y="0"/>
            <a:ext cx="3923608" cy="6858000"/>
          </a:xfrm>
          <a:prstGeom prst="rect">
            <a:avLst/>
          </a:prstGeom>
          <a:solidFill>
            <a:srgbClr val="8AC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正方形/長方形 28"/>
          <p:cNvSpPr/>
          <p:nvPr/>
        </p:nvSpPr>
        <p:spPr>
          <a:xfrm>
            <a:off x="1939635" y="3217025"/>
            <a:ext cx="1978429" cy="3640975"/>
          </a:xfrm>
          <a:prstGeom prst="rect">
            <a:avLst/>
          </a:prstGeom>
          <a:pattFill prst="wdDnDiag">
            <a:fgClr>
              <a:srgbClr val="23A5CD"/>
            </a:fgClr>
            <a:bgClr>
              <a:srgbClr val="8ACDE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0" y="0"/>
            <a:ext cx="1978429" cy="3640975"/>
          </a:xfrm>
          <a:prstGeom prst="rect">
            <a:avLst/>
          </a:prstGeom>
          <a:pattFill prst="wdDnDiag">
            <a:fgClr>
              <a:srgbClr val="23A5CD"/>
            </a:fgClr>
            <a:bgClr>
              <a:srgbClr val="8ACDE2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171053" y="-4289"/>
            <a:ext cx="3607723" cy="6691746"/>
          </a:xfrm>
          <a:prstGeom prst="rect">
            <a:avLst/>
          </a:prstGeom>
          <a:solidFill>
            <a:schemeClr val="bg1"/>
          </a:solidFill>
          <a:ln>
            <a:solidFill>
              <a:srgbClr val="8ACD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所属　江戸幕府　</a:t>
            </a:r>
            <a:r>
              <a:rPr lang="en-US" altLang="ja-JP" dirty="0"/>
              <a:t>D1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3973484" y="74814"/>
            <a:ext cx="8030095" cy="413266"/>
            <a:chOff x="4256114" y="116378"/>
            <a:chExt cx="7755777" cy="413266"/>
          </a:xfrm>
        </p:grpSpPr>
        <p:sp>
          <p:nvSpPr>
            <p:cNvPr id="3" name="正方形/長方形 2"/>
            <p:cNvSpPr/>
            <p:nvPr/>
          </p:nvSpPr>
          <p:spPr>
            <a:xfrm>
              <a:off x="4256114" y="116378"/>
              <a:ext cx="7755777" cy="390699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4401578" y="160312"/>
              <a:ext cx="272382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ja-JP" altLang="en-US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現在の研究テーマと実績</a:t>
              </a:r>
            </a:p>
          </p:txBody>
        </p:sp>
      </p:grpSp>
      <p:cxnSp>
        <p:nvCxnSpPr>
          <p:cNvPr id="32" name="直線コネクタ 31"/>
          <p:cNvCxnSpPr>
            <a:cxnSpLocks/>
          </p:cNvCxnSpPr>
          <p:nvPr/>
        </p:nvCxnSpPr>
        <p:spPr>
          <a:xfrm flipV="1">
            <a:off x="507833" y="1226331"/>
            <a:ext cx="2952750" cy="9525"/>
          </a:xfrm>
          <a:prstGeom prst="line">
            <a:avLst/>
          </a:prstGeom>
          <a:ln w="28575">
            <a:solidFill>
              <a:srgbClr val="8ACD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/>
          <p:cNvSpPr txBox="1"/>
          <p:nvPr/>
        </p:nvSpPr>
        <p:spPr>
          <a:xfrm>
            <a:off x="957269" y="495306"/>
            <a:ext cx="189346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4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氏　　名</a:t>
            </a:r>
            <a:endParaRPr kumimoji="1" lang="ja-JP" altLang="en-US" sz="4000" b="1" dirty="0"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384108" y="1343407"/>
            <a:ext cx="87716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所属　</a:t>
            </a:r>
            <a:endParaRPr lang="en-US" altLang="ja-JP" dirty="0"/>
          </a:p>
        </p:txBody>
      </p:sp>
      <p:sp>
        <p:nvSpPr>
          <p:cNvPr id="37" name="正方形/長方形 36"/>
          <p:cNvSpPr/>
          <p:nvPr/>
        </p:nvSpPr>
        <p:spPr>
          <a:xfrm>
            <a:off x="384108" y="2008709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専攻　　</a:t>
            </a:r>
            <a:endParaRPr lang="en-US" altLang="ja-JP" dirty="0"/>
          </a:p>
        </p:txBody>
      </p:sp>
      <p:sp>
        <p:nvSpPr>
          <p:cNvPr id="33" name="正方形/長方形 32"/>
          <p:cNvSpPr/>
          <p:nvPr/>
        </p:nvSpPr>
        <p:spPr>
          <a:xfrm>
            <a:off x="384108" y="1671892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学年　　</a:t>
            </a:r>
            <a:endParaRPr lang="en-US" altLang="ja-JP" dirty="0"/>
          </a:p>
        </p:txBody>
      </p:sp>
      <p:sp>
        <p:nvSpPr>
          <p:cNvPr id="13" name="正方形/長方形 12"/>
          <p:cNvSpPr/>
          <p:nvPr/>
        </p:nvSpPr>
        <p:spPr>
          <a:xfrm>
            <a:off x="777719" y="4190018"/>
            <a:ext cx="2412979" cy="311252"/>
          </a:xfrm>
          <a:prstGeom prst="rect">
            <a:avLst/>
          </a:prstGeom>
          <a:noFill/>
          <a:ln w="19050">
            <a:solidFill>
              <a:srgbClr val="8ACDE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b="1" dirty="0">
                <a:solidFill>
                  <a:schemeClr val="tx1"/>
                </a:solidFill>
                <a:latin typeface="ＭＳ Ｐ明朝" panose="02020600040205080304" pitchFamily="18" charset="-128"/>
                <a:ea typeface="ＭＳ Ｐ明朝" panose="02020600040205080304" pitchFamily="18" charset="-128"/>
              </a:rPr>
              <a:t>データサイエンススキル</a:t>
            </a:r>
            <a:endParaRPr kumimoji="1" lang="ja-JP" altLang="en-US" sz="1600" dirty="0">
              <a:solidFill>
                <a:schemeClr val="tx1"/>
              </a:solidFill>
            </a:endParaRPr>
          </a:p>
        </p:txBody>
      </p:sp>
      <p:cxnSp>
        <p:nvCxnSpPr>
          <p:cNvPr id="53" name="直線コネクタ 52"/>
          <p:cNvCxnSpPr>
            <a:cxnSpLocks/>
          </p:cNvCxnSpPr>
          <p:nvPr/>
        </p:nvCxnSpPr>
        <p:spPr>
          <a:xfrm flipV="1">
            <a:off x="507833" y="4987514"/>
            <a:ext cx="2952750" cy="9525"/>
          </a:xfrm>
          <a:prstGeom prst="line">
            <a:avLst/>
          </a:prstGeom>
          <a:ln w="28575">
            <a:solidFill>
              <a:srgbClr val="8ACD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616517" y="4582573"/>
            <a:ext cx="29546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データエンジニアリング力</a:t>
            </a:r>
            <a:endParaRPr kumimoji="1" lang="en-US" altLang="ja-JP" dirty="0"/>
          </a:p>
        </p:txBody>
      </p:sp>
      <p:sp>
        <p:nvSpPr>
          <p:cNvPr id="56" name="テキスト ボックス 55"/>
          <p:cNvSpPr txBox="1"/>
          <p:nvPr/>
        </p:nvSpPr>
        <p:spPr>
          <a:xfrm>
            <a:off x="631053" y="5119220"/>
            <a:ext cx="27401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sz="1600" dirty="0"/>
              <a:t>ベイズ統計学入門</a:t>
            </a:r>
            <a:endParaRPr kumimoji="1" lang="en-US" altLang="ja-JP" sz="1600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ja-JP" altLang="en-US" sz="1600" dirty="0"/>
              <a:t>人工知能・機械学習概論</a:t>
            </a:r>
            <a:endParaRPr kumimoji="1" lang="en-US" altLang="ja-JP" sz="1600" dirty="0"/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kumimoji="1" lang="en-US" altLang="ja-JP" sz="1600" dirty="0"/>
              <a:t>Python</a:t>
            </a:r>
            <a:r>
              <a:rPr kumimoji="1" lang="ja-JP" altLang="en-US" sz="1600" dirty="0"/>
              <a:t>プログラミング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4CB84F79-4F18-4F29-B767-E979FD9312FC}"/>
              </a:ext>
            </a:extLst>
          </p:cNvPr>
          <p:cNvSpPr txBox="1"/>
          <p:nvPr/>
        </p:nvSpPr>
        <p:spPr>
          <a:xfrm>
            <a:off x="231816" y="6069647"/>
            <a:ext cx="12618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/>
              <a:t>スキルレベル</a:t>
            </a:r>
            <a:endParaRPr kumimoji="1" lang="en-US" altLang="ja-JP" sz="1400" b="1" dirty="0"/>
          </a:p>
          <a:p>
            <a:r>
              <a:rPr kumimoji="1" lang="en-US" altLang="ja-JP" sz="1400" b="1" dirty="0"/>
              <a:t>(</a:t>
            </a:r>
            <a:r>
              <a:rPr kumimoji="1" lang="ja-JP" altLang="en-US" sz="1400" b="1" dirty="0"/>
              <a:t>４段階評価</a:t>
            </a:r>
            <a:r>
              <a:rPr kumimoji="1" lang="en-US" altLang="ja-JP" sz="1400" b="1" dirty="0"/>
              <a:t>)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089206AE-F8D4-4E5B-A9B2-671FE29E0B7E}"/>
              </a:ext>
            </a:extLst>
          </p:cNvPr>
          <p:cNvSpPr txBox="1"/>
          <p:nvPr/>
        </p:nvSpPr>
        <p:spPr>
          <a:xfrm>
            <a:off x="3039182" y="6374315"/>
            <a:ext cx="309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C</a:t>
            </a:r>
            <a:endParaRPr kumimoji="1" lang="ja-JP" altLang="en-US" sz="14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87D56524-2675-BB95-CD72-BF4EBDCAE377}"/>
              </a:ext>
            </a:extLst>
          </p:cNvPr>
          <p:cNvGrpSpPr/>
          <p:nvPr/>
        </p:nvGrpSpPr>
        <p:grpSpPr>
          <a:xfrm>
            <a:off x="1462288" y="6032923"/>
            <a:ext cx="1620957" cy="636837"/>
            <a:chOff x="1462288" y="6032923"/>
            <a:chExt cx="1620957" cy="636837"/>
          </a:xfrm>
        </p:grpSpPr>
        <p:sp>
          <p:nvSpPr>
            <p:cNvPr id="57" name="テキスト ボックス 56">
              <a:extLst>
                <a:ext uri="{FF2B5EF4-FFF2-40B4-BE49-F238E27FC236}">
                  <a16:creationId xmlns:a16="http://schemas.microsoft.com/office/drawing/2014/main" id="{4DA33686-3796-430D-BD87-34C555360857}"/>
                </a:ext>
              </a:extLst>
            </p:cNvPr>
            <p:cNvSpPr txBox="1"/>
            <p:nvPr/>
          </p:nvSpPr>
          <p:spPr>
            <a:xfrm>
              <a:off x="1462288" y="6032923"/>
              <a:ext cx="792205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ビジネス力</a:t>
              </a:r>
              <a:endParaRPr kumimoji="1" lang="en-US" altLang="ja-JP" sz="1050" b="1" dirty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61" name="テキスト ボックス 60">
              <a:extLst>
                <a:ext uri="{FF2B5EF4-FFF2-40B4-BE49-F238E27FC236}">
                  <a16:creationId xmlns:a16="http://schemas.microsoft.com/office/drawing/2014/main" id="{9192A9E8-1F8A-46D2-ACE9-8A888DB83098}"/>
                </a:ext>
              </a:extLst>
            </p:cNvPr>
            <p:cNvSpPr txBox="1"/>
            <p:nvPr/>
          </p:nvSpPr>
          <p:spPr>
            <a:xfrm>
              <a:off x="1462288" y="6224383"/>
              <a:ext cx="1282723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データサイエンス力</a:t>
              </a:r>
              <a:endParaRPr kumimoji="1" lang="en-US" altLang="ja-JP" sz="1050" b="1" dirty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  <p:sp>
          <p:nvSpPr>
            <p:cNvPr id="62" name="テキスト ボックス 61">
              <a:extLst>
                <a:ext uri="{FF2B5EF4-FFF2-40B4-BE49-F238E27FC236}">
                  <a16:creationId xmlns:a16="http://schemas.microsoft.com/office/drawing/2014/main" id="{5090C661-FC2D-4C5C-8B85-1D5D49AFBC92}"/>
                </a:ext>
              </a:extLst>
            </p:cNvPr>
            <p:cNvSpPr txBox="1"/>
            <p:nvPr/>
          </p:nvSpPr>
          <p:spPr>
            <a:xfrm>
              <a:off x="1462288" y="6415844"/>
              <a:ext cx="162095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ja-JP" altLang="en-US" sz="1050" b="1" dirty="0">
                  <a:latin typeface="ＭＳ Ｐ明朝" panose="02020600040205080304" pitchFamily="18" charset="-128"/>
                  <a:ea typeface="ＭＳ Ｐ明朝" panose="02020600040205080304" pitchFamily="18" charset="-128"/>
                </a:rPr>
                <a:t>データエンジニアリング力</a:t>
              </a:r>
              <a:endParaRPr kumimoji="1" lang="en-US" altLang="ja-JP" sz="1050" b="1" dirty="0">
                <a:latin typeface="ＭＳ Ｐ明朝" panose="02020600040205080304" pitchFamily="18" charset="-128"/>
                <a:ea typeface="ＭＳ Ｐ明朝" panose="02020600040205080304" pitchFamily="18" charset="-128"/>
              </a:endParaRPr>
            </a:p>
          </p:txBody>
        </p:sp>
      </p:grpSp>
      <p:cxnSp>
        <p:nvCxnSpPr>
          <p:cNvPr id="65" name="直線コネクタ 64">
            <a:extLst>
              <a:ext uri="{FF2B5EF4-FFF2-40B4-BE49-F238E27FC236}">
                <a16:creationId xmlns:a16="http://schemas.microsoft.com/office/drawing/2014/main" id="{69E6CA25-DE9D-45F2-951D-618B74C8253E}"/>
              </a:ext>
            </a:extLst>
          </p:cNvPr>
          <p:cNvCxnSpPr>
            <a:cxnSpLocks/>
          </p:cNvCxnSpPr>
          <p:nvPr/>
        </p:nvCxnSpPr>
        <p:spPr>
          <a:xfrm flipV="1">
            <a:off x="507833" y="5958311"/>
            <a:ext cx="2952750" cy="9525"/>
          </a:xfrm>
          <a:prstGeom prst="line">
            <a:avLst/>
          </a:prstGeom>
          <a:ln w="28575">
            <a:solidFill>
              <a:srgbClr val="8ACDE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8E0FBA7A-5CCE-4A51-ADE4-FD1659318591}"/>
              </a:ext>
            </a:extLst>
          </p:cNvPr>
          <p:cNvSpPr txBox="1"/>
          <p:nvPr/>
        </p:nvSpPr>
        <p:spPr>
          <a:xfrm>
            <a:off x="3045594" y="6175564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B</a:t>
            </a:r>
            <a:endParaRPr kumimoji="1" lang="ja-JP" altLang="en-US" sz="14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EFDD1D0E-3761-61F3-9D49-F6F2316675D5}"/>
              </a:ext>
            </a:extLst>
          </p:cNvPr>
          <p:cNvSpPr txBox="1"/>
          <p:nvPr/>
        </p:nvSpPr>
        <p:spPr>
          <a:xfrm>
            <a:off x="3045594" y="5985295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>
                <a:latin typeface="ＭＳ Ｐ明朝" panose="02020600040205080304" pitchFamily="18" charset="-128"/>
                <a:ea typeface="ＭＳ Ｐ明朝" panose="02020600040205080304" pitchFamily="18" charset="-128"/>
              </a:rPr>
              <a:t>B</a:t>
            </a:r>
            <a:endParaRPr kumimoji="1" lang="ja-JP" altLang="en-US" sz="1400" b="1" dirty="0">
              <a:latin typeface="ＭＳ Ｐ明朝" panose="02020600040205080304" pitchFamily="18" charset="-128"/>
              <a:ea typeface="ＭＳ Ｐ明朝" panose="02020600040205080304" pitchFamily="18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A67D0570-96A9-9C7E-9A1D-138505B62993}"/>
              </a:ext>
            </a:extLst>
          </p:cNvPr>
          <p:cNvSpPr txBox="1"/>
          <p:nvPr/>
        </p:nvSpPr>
        <p:spPr>
          <a:xfrm>
            <a:off x="1347165" y="143928"/>
            <a:ext cx="118494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b="1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ふりがな</a:t>
            </a:r>
          </a:p>
        </p:txBody>
      </p:sp>
    </p:spTree>
    <p:extLst>
      <p:ext uri="{BB962C8B-B14F-4D97-AF65-F5344CB8AC3E}">
        <p14:creationId xmlns:p14="http://schemas.microsoft.com/office/powerpoint/2010/main" val="23100597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MSFT_01">
      <a:dk1>
        <a:sysClr val="windowText" lastClr="000000"/>
      </a:dk1>
      <a:lt1>
        <a:sysClr val="window" lastClr="FFFFFF"/>
      </a:lt1>
      <a:dk2>
        <a:srgbClr val="3F3F3F"/>
      </a:dk2>
      <a:lt2>
        <a:srgbClr val="FFFFFF"/>
      </a:lt2>
      <a:accent1>
        <a:srgbClr val="01C6FD"/>
      </a:accent1>
      <a:accent2>
        <a:srgbClr val="067F9C"/>
      </a:accent2>
      <a:accent3>
        <a:srgbClr val="014E52"/>
      </a:accent3>
      <a:accent4>
        <a:srgbClr val="ED7D31"/>
      </a:accent4>
      <a:accent5>
        <a:srgbClr val="79AE02"/>
      </a:accent5>
      <a:accent6>
        <a:srgbClr val="0070C0"/>
      </a:accent6>
      <a:hlink>
        <a:srgbClr val="01C6FD"/>
      </a:hlink>
      <a:folHlink>
        <a:srgbClr val="954F72"/>
      </a:folHlink>
    </a:clrScheme>
    <a:fontScheme name="MSFT_01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_30677633_TF89715846" id="{D02933C7-5B70-486F-96EA-AD9386C0B23E}" vid="{8E1BD739-95C8-4D6D-B1D5-95D4DC66B59D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10" ma:contentTypeDescription="Create a new document." ma:contentTypeScope="" ma:versionID="e3b47856d4cf355c0dacb39e1084d14f">
  <xsd:schema xmlns:xsd="http://www.w3.org/2001/XMLSchema" xmlns:xs="http://www.w3.org/2001/XMLSchema" xmlns:p="http://schemas.microsoft.com/office/2006/metadata/properties" xmlns:ns1="http://schemas.microsoft.com/sharepoint/v3" xmlns:ns2="6dc4bcd6-49db-4c07-9060-8acfc67cef9f" xmlns:ns3="fb0879af-3eba-417a-a55a-ffe6dcd6ca77" targetNamespace="http://schemas.microsoft.com/office/2006/metadata/properties" ma:root="true" ma:fieldsID="a845a615265fdb1f7b12cc65ac20ecbd" ns1:_="" ns2:_="" ns3:_="">
    <xsd:import namespace="http://schemas.microsoft.com/sharepoint/v3"/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  <xsd:element ref="ns1:_ip_UnifiedCompliancePolicyProperties" minOccurs="0"/>
                <xsd:element ref="ns1:_ip_UnifiedCompliancePolicyUIAction" minOccurs="0"/>
                <xsd:element ref="ns2:MediaServiceAuto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5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6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7" nillable="true" ma:displayName="MediaServiceAutoTags" ma:internalName="MediaServiceAutoTag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23BE856-B6C2-4675-AE16-47A27D415D4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0439D9-8631-4FC1-BCE0-1BDB23425EE1}">
  <ds:schemaRefs>
    <ds:schemaRef ds:uri="http://purl.org/dc/elements/1.1/"/>
    <ds:schemaRef ds:uri="http://schemas.microsoft.com/office/2006/documentManagement/types"/>
    <ds:schemaRef ds:uri="6dc4bcd6-49db-4c07-9060-8acfc67cef9f"/>
    <ds:schemaRef ds:uri="fb0879af-3eba-417a-a55a-ffe6dcd6ca77"/>
    <ds:schemaRef ds:uri="http://purl.org/dc/terms/"/>
    <ds:schemaRef ds:uri="http://schemas.microsoft.com/office/infopath/2007/PartnerControls"/>
    <ds:schemaRef ds:uri="http://purl.org/dc/dcmitype/"/>
    <ds:schemaRef ds:uri="http://www.w3.org/XML/1998/namespace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67D8A4B1-1036-4F2B-9C1A-A86F68D314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海をモチーフにしたプレゼンテーション</Template>
  <TotalTime>0</TotalTime>
  <Words>257</Words>
  <Application>Microsoft Office PowerPoint</Application>
  <PresentationFormat>ワイド画面</PresentationFormat>
  <Paragraphs>67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12" baseType="lpstr">
      <vt:lpstr>BIZ UDPゴシック</vt:lpstr>
      <vt:lpstr>HG丸ｺﾞｼｯｸM-PRO</vt:lpstr>
      <vt:lpstr>Meiryo UI</vt:lpstr>
      <vt:lpstr>ＭＳ Ｐ明朝</vt:lpstr>
      <vt:lpstr>メイリオ</vt:lpstr>
      <vt:lpstr>Arial</vt:lpstr>
      <vt:lpstr>Century Gothic</vt:lpstr>
      <vt:lpstr>Wingdings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2020-12-11T01:05:55Z</dcterms:created>
  <dcterms:modified xsi:type="dcterms:W3CDTF">2023-11-22T02:30:08Z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